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62" r:id="rId5"/>
    <p:sldId id="265" r:id="rId6"/>
    <p:sldId id="266" r:id="rId7"/>
    <p:sldId id="267" r:id="rId8"/>
    <p:sldId id="268" r:id="rId9"/>
    <p:sldId id="285" r:id="rId10"/>
    <p:sldId id="274" r:id="rId11"/>
    <p:sldId id="287" r:id="rId12"/>
    <p:sldId id="269" r:id="rId13"/>
    <p:sldId id="275" r:id="rId14"/>
    <p:sldId id="288" r:id="rId15"/>
    <p:sldId id="289" r:id="rId16"/>
    <p:sldId id="290" r:id="rId17"/>
    <p:sldId id="284" r:id="rId18"/>
    <p:sldId id="276" r:id="rId19"/>
    <p:sldId id="278" r:id="rId20"/>
    <p:sldId id="281" r:id="rId21"/>
    <p:sldId id="280" r:id="rId2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FE00"/>
    <a:srgbClr val="59FE09"/>
    <a:srgbClr val="FF66FF"/>
    <a:srgbClr val="FF3399"/>
    <a:srgbClr val="CC0000"/>
    <a:srgbClr val="EAEAEA"/>
    <a:srgbClr val="64B8B8"/>
    <a:srgbClr val="C3C3A7"/>
    <a:srgbClr val="ACAEA0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8" autoAdjust="0"/>
  </p:normalViewPr>
  <p:slideViewPr>
    <p:cSldViewPr snapToGrid="0">
      <p:cViewPr varScale="1">
        <p:scale>
          <a:sx n="75" d="100"/>
          <a:sy n="75" d="100"/>
        </p:scale>
        <p:origin x="3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DBC21-8830-4120-A440-2045F3BBC27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F4E01-92DA-406B-8A80-7F5729A45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96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F4E01-92DA-406B-8A80-7F5729A451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7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F4E01-92DA-406B-8A80-7F5729A451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19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F4E01-92DA-406B-8A80-7F5729A451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3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944A-1FE2-43D5-B604-09F375844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E7830-43F9-449E-9027-3FC63E8C5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416DA-B9A9-49CC-938B-FEFA28C5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BAD11-4FCD-4FDA-B0B7-B5EBB1A4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A48C3-C516-4433-95EA-97E34BCF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910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749A-59A4-4E51-94A9-4DFD6AB3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230F3-4286-4AE8-9528-F7B64CEDE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880EC-F447-4265-B702-5FFA3B11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7CA5F-B406-4496-97B1-4CAE97B0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3C558-F18C-42D6-8C05-885FD025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313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24021C-6B56-4BC6-BBD3-A36C1C74E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72FBB-FC99-4384-8861-0B66C6DA9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63DC6-512E-46D9-8DBF-EB0479AF6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90C6C-9A8C-420A-A7CE-038C6BD8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B20D4-4E52-43DB-A9E1-55F56C79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884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398D-C691-4762-91DF-F24D1241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904F-7118-4838-9270-2E49A104E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D0E9B-1253-4256-890A-FB2BCF34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816A0-05B6-4E72-A78D-4F7C95EB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8C452-2B22-4C7D-9F01-7C4F4476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196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A85B-F5A8-4E0C-B130-02D276D4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DBAC3-5771-4CCC-A6F3-0CD696265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A6D93-C544-42A1-8AF4-1165741D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04492-E0C5-4644-B560-39D52AEB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6C2F0-79A9-4386-A8F8-D2442407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529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9D94-70F3-445C-B423-4A612D74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260D-C967-49C1-8EED-BF55DD395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2CF67-FCEF-4EB8-AEB9-A338C1A7C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89D25-D87C-40CB-B691-55A445BE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D106C-DDF6-46AD-9C10-A843562E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D63A1-D28D-447F-8FC7-3FF8BF8A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944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7253-87E5-44C1-9BDA-B287599B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1E5DB-CB5D-4F0D-82B1-E3AA86C3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21880-BEDF-47A7-9958-B72FF634B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4637F-4246-4617-929A-2EA54B975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F0636F-3030-46F5-9DB9-93B3F42E4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D0624F-B991-439D-90C1-C59B90AC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4E5E48-76BD-4FA9-A15F-80A226E02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6F21D1-5C5A-4520-AAED-05109AF5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145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C3DA-030B-4C92-8D6B-52C6782D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6144C-69EB-42DE-88C2-B7223E368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58766-0BBA-43EC-9A49-056E877E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1021C-1703-42FA-BE28-32674190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132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C5D5D3-C814-4ED8-9366-F0525192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00EAA-3981-4B14-8212-3A88C59F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6EDF-45D3-46BD-9E5E-C7C9DF89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474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F2D9-3C98-44F5-AA33-5BFBB520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51FF3-28C2-4783-967D-24C8BD154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82661-7D9F-4BFD-A006-5FE0617B5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08444-DFE9-4DBE-8E10-07110751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CCF5D-D6F1-4ED1-B67B-25A22AC0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2FC68-1DD2-4AA3-AA0C-28AE50D6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304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EE8C-FDD8-4ED2-BFCB-BC691E3F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3F4853-53B4-47B0-AB6D-1A8CDDF59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B43A8-7E21-4E78-BA5E-89194F608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2AD3F-AC24-4DE1-82A1-ECD6DC5B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12CFE-5BA4-4EDC-9C5A-652708FF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1B64-7D33-4E61-A201-9142AEE8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080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2C260-E12D-49B4-94CD-11054CF9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F7A6C-DCBB-46F0-A57E-B9827EC4E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7C404-A36F-40DD-B327-F6F49DF393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0A2B1-1945-4E7D-B5F7-5EC6E728EADA}" type="datetimeFigureOut">
              <a:rPr lang="vi-VN" smtClean="0"/>
              <a:t>13/06/2022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165BA-AC4D-4389-8804-327049647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D8023-22F4-4148-8BCE-A3939F54B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89ED1-4CAF-47B8-8D97-8A90A42864F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9121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audio" Target="../media/media1.mp3"/><Relationship Id="rId16" Type="http://schemas.openxmlformats.org/officeDocument/2006/relationships/image" Target="../media/image10.png"/><Relationship Id="rId1" Type="http://schemas.microsoft.com/office/2007/relationships/media" Target="../media/media1.mp3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microsoft.com/office/2007/relationships/hdphoto" Target="../media/hdphoto2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8.wdp"/><Relationship Id="rId18" Type="http://schemas.openxmlformats.org/officeDocument/2006/relationships/image" Target="../media/image11.png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17" Type="http://schemas.openxmlformats.org/officeDocument/2006/relationships/image" Target="../media/image48.png"/><Relationship Id="rId2" Type="http://schemas.openxmlformats.org/officeDocument/2006/relationships/audio" Target="../media/media8.mp3"/><Relationship Id="rId16" Type="http://schemas.openxmlformats.org/officeDocument/2006/relationships/image" Target="../media/image34.png"/><Relationship Id="rId1" Type="http://schemas.microsoft.com/office/2007/relationships/media" Target="../media/media8.mp3"/><Relationship Id="rId6" Type="http://schemas.openxmlformats.org/officeDocument/2006/relationships/audio" Target="../media/media7.wav"/><Relationship Id="rId11" Type="http://schemas.openxmlformats.org/officeDocument/2006/relationships/image" Target="../media/image46.GIF"/><Relationship Id="rId5" Type="http://schemas.microsoft.com/office/2007/relationships/media" Target="../media/media7.wav"/><Relationship Id="rId15" Type="http://schemas.openxmlformats.org/officeDocument/2006/relationships/image" Target="../media/image10.png"/><Relationship Id="rId10" Type="http://schemas.microsoft.com/office/2007/relationships/hdphoto" Target="../media/hdphoto13.wdp"/><Relationship Id="rId19" Type="http://schemas.openxmlformats.org/officeDocument/2006/relationships/image" Target="../media/image18.png"/><Relationship Id="rId4" Type="http://schemas.openxmlformats.org/officeDocument/2006/relationships/audio" Target="../media/media9.mp3"/><Relationship Id="rId9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39.png"/><Relationship Id="rId18" Type="http://schemas.openxmlformats.org/officeDocument/2006/relationships/image" Target="../media/image51.png"/><Relationship Id="rId3" Type="http://schemas.microsoft.com/office/2007/relationships/media" Target="../media/media10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8.png"/><Relationship Id="rId17" Type="http://schemas.openxmlformats.org/officeDocument/2006/relationships/image" Target="../media/image10.png"/><Relationship Id="rId2" Type="http://schemas.openxmlformats.org/officeDocument/2006/relationships/audio" Target="../media/media6.mp3"/><Relationship Id="rId16" Type="http://schemas.openxmlformats.org/officeDocument/2006/relationships/image" Target="../media/image50.gif"/><Relationship Id="rId20" Type="http://schemas.openxmlformats.org/officeDocument/2006/relationships/image" Target="../media/image52.jpeg"/><Relationship Id="rId1" Type="http://schemas.microsoft.com/office/2007/relationships/media" Target="../media/media6.mp3"/><Relationship Id="rId6" Type="http://schemas.openxmlformats.org/officeDocument/2006/relationships/audio" Target="../media/media11.mp3"/><Relationship Id="rId11" Type="http://schemas.microsoft.com/office/2007/relationships/hdphoto" Target="../media/hdphoto11.wdp"/><Relationship Id="rId5" Type="http://schemas.microsoft.com/office/2007/relationships/media" Target="../media/media11.mp3"/><Relationship Id="rId15" Type="http://schemas.openxmlformats.org/officeDocument/2006/relationships/image" Target="../media/image49.gif"/><Relationship Id="rId10" Type="http://schemas.openxmlformats.org/officeDocument/2006/relationships/image" Target="../media/image37.png"/><Relationship Id="rId19" Type="http://schemas.openxmlformats.org/officeDocument/2006/relationships/image" Target="../media/image11.png"/><Relationship Id="rId4" Type="http://schemas.openxmlformats.org/officeDocument/2006/relationships/audio" Target="../media/media10.mp3"/><Relationship Id="rId9" Type="http://schemas.openxmlformats.org/officeDocument/2006/relationships/image" Target="../media/image1.jp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4.png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2" Type="http://schemas.openxmlformats.org/officeDocument/2006/relationships/audio" Target="../media/media8.mp3"/><Relationship Id="rId16" Type="http://schemas.openxmlformats.org/officeDocument/2006/relationships/image" Target="../media/image18.png"/><Relationship Id="rId1" Type="http://schemas.microsoft.com/office/2007/relationships/media" Target="../media/media8.mp3"/><Relationship Id="rId6" Type="http://schemas.openxmlformats.org/officeDocument/2006/relationships/audio" Target="../media/media7.wav"/><Relationship Id="rId11" Type="http://schemas.openxmlformats.org/officeDocument/2006/relationships/image" Target="../media/image46.GIF"/><Relationship Id="rId5" Type="http://schemas.microsoft.com/office/2007/relationships/media" Target="../media/media7.wav"/><Relationship Id="rId15" Type="http://schemas.openxmlformats.org/officeDocument/2006/relationships/image" Target="../media/image11.png"/><Relationship Id="rId10" Type="http://schemas.microsoft.com/office/2007/relationships/hdphoto" Target="../media/hdphoto13.wdp"/><Relationship Id="rId4" Type="http://schemas.openxmlformats.org/officeDocument/2006/relationships/audio" Target="../media/media9.mp3"/><Relationship Id="rId9" Type="http://schemas.openxmlformats.org/officeDocument/2006/relationships/image" Target="../media/image45.pn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12" Type="http://schemas.openxmlformats.org/officeDocument/2006/relationships/image" Target="../media/image11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microsoft.com/office/2007/relationships/hdphoto" Target="../media/hdphoto11.wdp"/><Relationship Id="rId11" Type="http://schemas.openxmlformats.org/officeDocument/2006/relationships/image" Target="../media/image54.gif"/><Relationship Id="rId5" Type="http://schemas.openxmlformats.org/officeDocument/2006/relationships/image" Target="../media/image37.png"/><Relationship Id="rId10" Type="http://schemas.openxmlformats.org/officeDocument/2006/relationships/image" Target="../media/image53.gif"/><Relationship Id="rId4" Type="http://schemas.openxmlformats.org/officeDocument/2006/relationships/image" Target="../media/image1.jp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8.wdp"/><Relationship Id="rId18" Type="http://schemas.openxmlformats.org/officeDocument/2006/relationships/image" Target="../media/image11.png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17" Type="http://schemas.openxmlformats.org/officeDocument/2006/relationships/image" Target="../media/image48.png"/><Relationship Id="rId2" Type="http://schemas.openxmlformats.org/officeDocument/2006/relationships/audio" Target="../media/media8.mp3"/><Relationship Id="rId16" Type="http://schemas.openxmlformats.org/officeDocument/2006/relationships/image" Target="../media/image34.png"/><Relationship Id="rId1" Type="http://schemas.microsoft.com/office/2007/relationships/media" Target="../media/media8.mp3"/><Relationship Id="rId6" Type="http://schemas.openxmlformats.org/officeDocument/2006/relationships/audio" Target="../media/media7.wav"/><Relationship Id="rId11" Type="http://schemas.openxmlformats.org/officeDocument/2006/relationships/image" Target="../media/image46.GIF"/><Relationship Id="rId5" Type="http://schemas.microsoft.com/office/2007/relationships/media" Target="../media/media7.wav"/><Relationship Id="rId15" Type="http://schemas.openxmlformats.org/officeDocument/2006/relationships/image" Target="../media/image10.png"/><Relationship Id="rId10" Type="http://schemas.microsoft.com/office/2007/relationships/hdphoto" Target="../media/hdphoto13.wdp"/><Relationship Id="rId19" Type="http://schemas.openxmlformats.org/officeDocument/2006/relationships/image" Target="../media/image18.png"/><Relationship Id="rId4" Type="http://schemas.openxmlformats.org/officeDocument/2006/relationships/audio" Target="../media/media9.mp3"/><Relationship Id="rId9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gif"/><Relationship Id="rId11" Type="http://schemas.openxmlformats.org/officeDocument/2006/relationships/image" Target="../media/image63.png"/><Relationship Id="rId5" Type="http://schemas.openxmlformats.org/officeDocument/2006/relationships/image" Target="../media/image44.GIF"/><Relationship Id="rId10" Type="http://schemas.openxmlformats.org/officeDocument/2006/relationships/image" Target="../media/image62.jpg"/><Relationship Id="rId4" Type="http://schemas.openxmlformats.org/officeDocument/2006/relationships/image" Target="../media/image57.gif"/><Relationship Id="rId9" Type="http://schemas.openxmlformats.org/officeDocument/2006/relationships/image" Target="../media/image61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8.wdp"/><Relationship Id="rId18" Type="http://schemas.openxmlformats.org/officeDocument/2006/relationships/image" Target="../media/image11.png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17" Type="http://schemas.openxmlformats.org/officeDocument/2006/relationships/image" Target="../media/image48.png"/><Relationship Id="rId2" Type="http://schemas.openxmlformats.org/officeDocument/2006/relationships/audio" Target="../media/media8.mp3"/><Relationship Id="rId16" Type="http://schemas.openxmlformats.org/officeDocument/2006/relationships/image" Target="../media/image34.png"/><Relationship Id="rId1" Type="http://schemas.microsoft.com/office/2007/relationships/media" Target="../media/media8.mp3"/><Relationship Id="rId6" Type="http://schemas.openxmlformats.org/officeDocument/2006/relationships/audio" Target="../media/media7.wav"/><Relationship Id="rId11" Type="http://schemas.openxmlformats.org/officeDocument/2006/relationships/image" Target="../media/image46.GIF"/><Relationship Id="rId5" Type="http://schemas.microsoft.com/office/2007/relationships/media" Target="../media/media7.wav"/><Relationship Id="rId15" Type="http://schemas.openxmlformats.org/officeDocument/2006/relationships/image" Target="../media/image10.png"/><Relationship Id="rId10" Type="http://schemas.microsoft.com/office/2007/relationships/hdphoto" Target="../media/hdphoto13.wdp"/><Relationship Id="rId19" Type="http://schemas.openxmlformats.org/officeDocument/2006/relationships/image" Target="../media/image18.png"/><Relationship Id="rId4" Type="http://schemas.openxmlformats.org/officeDocument/2006/relationships/audio" Target="../media/media9.mp3"/><Relationship Id="rId9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12" Type="http://schemas.openxmlformats.org/officeDocument/2006/relationships/image" Target="../media/image11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microsoft.com/office/2007/relationships/hdphoto" Target="../media/hdphoto11.wdp"/><Relationship Id="rId11" Type="http://schemas.openxmlformats.org/officeDocument/2006/relationships/image" Target="../media/image54.gif"/><Relationship Id="rId5" Type="http://schemas.openxmlformats.org/officeDocument/2006/relationships/image" Target="../media/image37.png"/><Relationship Id="rId10" Type="http://schemas.openxmlformats.org/officeDocument/2006/relationships/image" Target="../media/image53.gif"/><Relationship Id="rId4" Type="http://schemas.openxmlformats.org/officeDocument/2006/relationships/image" Target="../media/image1.jp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14.wdp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64.gif"/><Relationship Id="rId5" Type="http://schemas.microsoft.com/office/2007/relationships/hdphoto" Target="../media/hdphoto11.wdp"/><Relationship Id="rId10" Type="http://schemas.openxmlformats.org/officeDocument/2006/relationships/image" Target="../media/image10.png"/><Relationship Id="rId4" Type="http://schemas.openxmlformats.org/officeDocument/2006/relationships/image" Target="../media/image37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slide" Target="slide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.jp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6.wdp"/><Relationship Id="rId12" Type="http://schemas.microsoft.com/office/2007/relationships/hdphoto" Target="../media/hdphoto7.wdp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microsoft.com/office/2007/relationships/hdphoto" Target="../media/hdphoto8.wdp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14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12" Type="http://schemas.openxmlformats.org/officeDocument/2006/relationships/image" Target="../media/image65.png"/><Relationship Id="rId2" Type="http://schemas.openxmlformats.org/officeDocument/2006/relationships/audio" Target="../media/media13.mp3"/><Relationship Id="rId16" Type="http://schemas.openxmlformats.org/officeDocument/2006/relationships/image" Target="../media/image11.png"/><Relationship Id="rId1" Type="http://schemas.microsoft.com/office/2007/relationships/media" Target="../media/media13.mp3"/><Relationship Id="rId6" Type="http://schemas.microsoft.com/office/2007/relationships/hdphoto" Target="../media/hdphoto6.wdp"/><Relationship Id="rId11" Type="http://schemas.microsoft.com/office/2007/relationships/hdphoto" Target="../media/hdphoto7.wdp"/><Relationship Id="rId5" Type="http://schemas.openxmlformats.org/officeDocument/2006/relationships/image" Target="../media/image26.png"/><Relationship Id="rId15" Type="http://schemas.microsoft.com/office/2007/relationships/hdphoto" Target="../media/hdphoto15.wdp"/><Relationship Id="rId10" Type="http://schemas.openxmlformats.org/officeDocument/2006/relationships/image" Target="../media/image28.png"/><Relationship Id="rId4" Type="http://schemas.openxmlformats.org/officeDocument/2006/relationships/image" Target="../media/image66.png"/><Relationship Id="rId9" Type="http://schemas.openxmlformats.org/officeDocument/2006/relationships/image" Target="../media/image31.png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8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9.png"/><Relationship Id="rId11" Type="http://schemas.microsoft.com/office/2007/relationships/hdphoto" Target="../media/hdphoto7.wdp"/><Relationship Id="rId5" Type="http://schemas.openxmlformats.org/officeDocument/2006/relationships/image" Target="../media/image1.jp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1.xml"/><Relationship Id="rId9" Type="http://schemas.microsoft.com/office/2007/relationships/hdphoto" Target="../media/hdphoto6.wdp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11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6.wdp"/><Relationship Id="rId11" Type="http://schemas.microsoft.com/office/2007/relationships/hdphoto" Target="../media/hdphoto7.wdp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7.wdp"/><Relationship Id="rId5" Type="http://schemas.microsoft.com/office/2007/relationships/hdphoto" Target="../media/hdphoto6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2.png"/><Relationship Id="rId11" Type="http://schemas.openxmlformats.org/officeDocument/2006/relationships/image" Target="../media/image1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40.png"/><Relationship Id="rId18" Type="http://schemas.openxmlformats.org/officeDocument/2006/relationships/image" Target="../media/image18.png"/><Relationship Id="rId3" Type="http://schemas.microsoft.com/office/2007/relationships/media" Target="../media/media7.wav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11.png"/><Relationship Id="rId2" Type="http://schemas.openxmlformats.org/officeDocument/2006/relationships/audio" Target="../media/media6.mp3"/><Relationship Id="rId16" Type="http://schemas.microsoft.com/office/2007/relationships/hdphoto" Target="../media/hdphoto12.wdp"/><Relationship Id="rId1" Type="http://schemas.microsoft.com/office/2007/relationships/media" Target="../media/media6.mp3"/><Relationship Id="rId6" Type="http://schemas.openxmlformats.org/officeDocument/2006/relationships/image" Target="../media/image1.jpg"/><Relationship Id="rId11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2.png"/><Relationship Id="rId10" Type="http://schemas.microsoft.com/office/2007/relationships/hdphoto" Target="../media/hdphoto11.wdp"/><Relationship Id="rId4" Type="http://schemas.openxmlformats.org/officeDocument/2006/relationships/audio" Target="../media/media7.wav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7.wdp"/><Relationship Id="rId5" Type="http://schemas.microsoft.com/office/2007/relationships/hdphoto" Target="../media/hdphoto6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2820F8CB-1DCC-4E75-A566-6B9DBF9B7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F8F41-F09B-4D41-B0CC-91F897F07BEF}"/>
              </a:ext>
            </a:extLst>
          </p:cNvPr>
          <p:cNvSpPr txBox="1"/>
          <p:nvPr/>
        </p:nvSpPr>
        <p:spPr>
          <a:xfrm>
            <a:off x="3449781" y="371565"/>
            <a:ext cx="529243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E7E6E6"/>
                </a:solidFill>
                <a:latin typeface="Chiller" panose="04020404031007020602" pitchFamily="82" charset="0"/>
              </a:rPr>
              <a:t>BOOK STORE</a:t>
            </a:r>
            <a:endParaRPr lang="vi-VN" sz="11500" b="1" dirty="0">
              <a:solidFill>
                <a:srgbClr val="E7E6E6"/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B62E289-FF86-44DB-97A5-88553AC9B8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81" b="32285" l="19141" r="27274">
                        <a14:foregroundMark x1="21694" y1="20612" x2="23777" y2="27134"/>
                        <a14:foregroundMark x1="23596" y1="19082" x2="24275" y2="25845"/>
                        <a14:foregroundMark x1="25181" y1="14815" x2="24864" y2="17150"/>
                        <a14:foregroundMark x1="25136" y1="26892" x2="25861" y2="25845"/>
                        <a14:foregroundMark x1="20245" y1="25362" x2="20743" y2="26812"/>
                        <a14:foregroundMark x1="20652" y1="24477" x2="21966" y2="26731"/>
                        <a14:foregroundMark x1="20380" y1="26006" x2="21196" y2="28019"/>
                        <a14:foregroundMark x1="20335" y1="25040" x2="21332" y2="26812"/>
                        <a14:foregroundMark x1="20833" y1="21095" x2="20471" y2="23269"/>
                        <a14:foregroundMark x1="21920" y1="20048" x2="21332" y2="25282"/>
                        <a14:foregroundMark x1="21060" y1="20209" x2="21060" y2="21659"/>
                        <a14:foregroundMark x1="21422" y1="17391" x2="21422" y2="19726"/>
                        <a14:foregroundMark x1="22418" y1="15862" x2="23279" y2="18921"/>
                        <a14:foregroundMark x1="23596" y1="18357" x2="23732" y2="19243"/>
                        <a14:foregroundMark x1="24094" y1="17069" x2="24139" y2="21095"/>
                        <a14:foregroundMark x1="21060" y1="28986" x2="22645" y2="28341"/>
                        <a14:foregroundMark x1="19520" y1="27134" x2="20833" y2="29630"/>
                        <a14:foregroundMark x1="20018" y1="25684" x2="21422" y2="24316"/>
                        <a14:foregroundMark x1="21694" y1="28261" x2="24321" y2="275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24" t="7531" r="71709" b="64964"/>
          <a:stretch/>
        </p:blipFill>
        <p:spPr>
          <a:xfrm>
            <a:off x="640781" y="5178005"/>
            <a:ext cx="1172203" cy="178378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D4988F6-9561-4412-92D8-1EB146E61D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588" b="98390" l="28578" r="71060">
                        <a14:foregroundMark x1="31975" y1="89775" x2="31975" y2="89775"/>
                        <a14:foregroundMark x1="29891" y1="89936" x2="31839" y2="95813"/>
                        <a14:foregroundMark x1="33560" y1="91868" x2="32382" y2="93881"/>
                        <a14:foregroundMark x1="39810" y1="88808" x2="41621" y2="92593"/>
                        <a14:foregroundMark x1="43161" y1="90741" x2="42618" y2="92995"/>
                        <a14:foregroundMark x1="37681" y1="90902" x2="38949" y2="92995"/>
                        <a14:foregroundMark x1="39810" y1="94847" x2="40987" y2="95411"/>
                        <a14:foregroundMark x1="48098" y1="88245" x2="50272" y2="92754"/>
                        <a14:foregroundMark x1="52310" y1="90580" x2="51540" y2="94042"/>
                        <a14:foregroundMark x1="47056" y1="90338" x2="48415" y2="94122"/>
                        <a14:foregroundMark x1="42301" y1="94283" x2="43569" y2="93156"/>
                        <a14:foregroundMark x1="50362" y1="89211" x2="51585" y2="91868"/>
                        <a14:foregroundMark x1="52400" y1="91143" x2="51359" y2="94605"/>
                        <a14:foregroundMark x1="48732" y1="91868" x2="50362" y2="91868"/>
                        <a14:foregroundMark x1="49728" y1="94847" x2="49728" y2="94847"/>
                        <a14:foregroundMark x1="49638" y1="95250" x2="49638" y2="95250"/>
                        <a14:foregroundMark x1="49592" y1="95733" x2="50589" y2="95733"/>
                        <a14:foregroundMark x1="28623" y1="91304" x2="30118" y2="94605"/>
                        <a14:foregroundMark x1="32563" y1="94686" x2="33333" y2="90499"/>
                        <a14:foregroundMark x1="31069" y1="88486" x2="32473" y2="93156"/>
                        <a14:foregroundMark x1="33696" y1="91063" x2="32473" y2="94686"/>
                        <a14:foregroundMark x1="31295" y1="90338" x2="32065" y2="92351"/>
                        <a14:foregroundMark x1="30254" y1="88808" x2="30888" y2="90338"/>
                        <a14:foregroundMark x1="40263" y1="86393" x2="40263" y2="86393"/>
                        <a14:foregroundMark x1="67708" y1="88808" x2="68614" y2="90499"/>
                        <a14:foregroundMark x1="68886" y1="89211" x2="67210" y2="93881"/>
                        <a14:foregroundMark x1="69746" y1="89452" x2="70199" y2="95572"/>
                        <a14:foregroundMark x1="70652" y1="94283" x2="71060" y2="91143"/>
                        <a14:foregroundMark x1="66667" y1="88486" x2="66621" y2="92432"/>
                        <a14:foregroundMark x1="67527" y1="94605" x2="68569" y2="95250"/>
                        <a14:foregroundMark x1="50362" y1="90499" x2="51766" y2="94042"/>
                        <a14:foregroundMark x1="57156" y1="93881" x2="59828" y2="94847"/>
                        <a14:foregroundMark x1="59103" y1="96296" x2="59103" y2="96296"/>
                        <a14:foregroundMark x1="69112" y1="85990" x2="69112" y2="85990"/>
                        <a14:foregroundMark x1="30571" y1="86071" x2="30571" y2="86071"/>
                        <a14:foregroundMark x1="40806" y1="85990" x2="40806" y2="85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58" t="84020" r="26810"/>
          <a:stretch/>
        </p:blipFill>
        <p:spPr>
          <a:xfrm>
            <a:off x="3356346" y="5779731"/>
            <a:ext cx="5600075" cy="107826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002150-068A-4510-9483-F7D7D144CDAB}"/>
              </a:ext>
            </a:extLst>
          </p:cNvPr>
          <p:cNvSpPr/>
          <p:nvPr/>
        </p:nvSpPr>
        <p:spPr>
          <a:xfrm>
            <a:off x="3778368" y="3976778"/>
            <a:ext cx="2182483" cy="871268"/>
          </a:xfrm>
          <a:prstGeom prst="roundRect">
            <a:avLst>
              <a:gd name="adj" fmla="val 11273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E7E6E6"/>
                </a:solidFill>
                <a:latin typeface="Chiller" panose="04020404031007020602" pitchFamily="82" charset="0"/>
              </a:rPr>
              <a:t>MEMBERS</a:t>
            </a:r>
            <a:endParaRPr lang="vi-VN" sz="3600" b="1" dirty="0">
              <a:solidFill>
                <a:srgbClr val="E7E6E6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EFD137-BD75-43DC-BEE3-89588CB53DEF}"/>
              </a:ext>
            </a:extLst>
          </p:cNvPr>
          <p:cNvSpPr/>
          <p:nvPr/>
        </p:nvSpPr>
        <p:spPr>
          <a:xfrm>
            <a:off x="6156384" y="3976778"/>
            <a:ext cx="2182483" cy="871268"/>
          </a:xfrm>
          <a:prstGeom prst="roundRect">
            <a:avLst>
              <a:gd name="adj" fmla="val 11273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E7E6E6"/>
                </a:solidFill>
                <a:latin typeface="Chiller" panose="04020404031007020602" pitchFamily="82" charset="0"/>
              </a:rPr>
              <a:t>STARS</a:t>
            </a:r>
            <a:endParaRPr lang="vi-VN" sz="4800" dirty="0">
              <a:solidFill>
                <a:srgbClr val="E7E6E6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00E1F0-7C2A-41BA-B026-91FA11CB80A0}"/>
              </a:ext>
            </a:extLst>
          </p:cNvPr>
          <p:cNvSpPr/>
          <p:nvPr/>
        </p:nvSpPr>
        <p:spPr>
          <a:xfrm>
            <a:off x="6156384" y="5029199"/>
            <a:ext cx="2182483" cy="526212"/>
          </a:xfrm>
          <a:prstGeom prst="roundRect">
            <a:avLst>
              <a:gd name="adj" fmla="val 11273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7E6E6"/>
                </a:solidFill>
                <a:latin typeface="Chiller" panose="04020404031007020602" pitchFamily="82" charset="0"/>
              </a:rPr>
              <a:t>FREE PLAY</a:t>
            </a:r>
            <a:endParaRPr lang="vi-VN" sz="3200" b="1" dirty="0">
              <a:solidFill>
                <a:srgbClr val="E7E6E6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FEC0A0-FBDF-47F0-B9A3-1AE4DD54BC50}"/>
              </a:ext>
            </a:extLst>
          </p:cNvPr>
          <p:cNvSpPr/>
          <p:nvPr/>
        </p:nvSpPr>
        <p:spPr>
          <a:xfrm>
            <a:off x="3778368" y="5029199"/>
            <a:ext cx="2182483" cy="526212"/>
          </a:xfrm>
          <a:prstGeom prst="roundRect">
            <a:avLst>
              <a:gd name="adj" fmla="val 11273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E7E6E6"/>
                </a:solidFill>
                <a:latin typeface="Chiller" panose="04020404031007020602" pitchFamily="82" charset="0"/>
              </a:rPr>
              <a:t>HOW TO PLAY</a:t>
            </a:r>
            <a:endParaRPr lang="vi-VN" sz="2400" b="1" dirty="0">
              <a:solidFill>
                <a:srgbClr val="E7E6E6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C03C16-4733-4B94-B9C1-B2FCEFD643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638" b="95572" l="7518" r="18750">
                        <a14:foregroundMark x1="10643" y1="88889" x2="11368" y2="90177"/>
                        <a14:foregroundMark x1="10915" y1="91546" x2="11911" y2="91868"/>
                        <a14:foregroundMark x1="16304" y1="81240" x2="16984" y2="82448"/>
                        <a14:foregroundMark x1="17255" y1="82931" x2="17437" y2="83977"/>
                        <a14:foregroundMark x1="17572" y1="83414" x2="17255" y2="86071"/>
                        <a14:foregroundMark x1="16350" y1="81481" x2="17165" y2="82448"/>
                        <a14:foregroundMark x1="16440" y1="81320" x2="16984" y2="82448"/>
                        <a14:foregroundMark x1="16712" y1="80837" x2="17165" y2="82287"/>
                        <a14:foregroundMark x1="15127" y1="74638" x2="15761" y2="75523"/>
                        <a14:foregroundMark x1="16033" y1="74638" x2="16033" y2="74638"/>
                        <a14:foregroundMark x1="14130" y1="77214" x2="14447" y2="88325"/>
                        <a14:foregroundMark x1="14447" y1="88325" x2="14447" y2="88325"/>
                        <a14:foregroundMark x1="14719" y1="82206" x2="14855" y2="88728"/>
                        <a14:foregroundMark x1="10779" y1="89211" x2="12455" y2="92271"/>
                        <a14:foregroundMark x1="9420" y1="80998" x2="11730" y2="85105"/>
                        <a14:foregroundMark x1="8469" y1="78663" x2="10371" y2="83655"/>
                        <a14:foregroundMark x1="7518" y1="76248" x2="8650" y2="80274"/>
                        <a14:foregroundMark x1="12545" y1="93076" x2="13179" y2="93720"/>
                        <a14:foregroundMark x1="13225" y1="94444" x2="13859" y2="94444"/>
                        <a14:foregroundMark x1="10371" y1="90580" x2="11730" y2="93559"/>
                        <a14:foregroundMark x1="12002" y1="92271" x2="12953" y2="93478"/>
                        <a14:foregroundMark x1="12274" y1="92834" x2="13361" y2="93237"/>
                        <a14:foregroundMark x1="14719" y1="76731" x2="15353" y2="81481"/>
                        <a14:foregroundMark x1="15399" y1="80998" x2="15399" y2="82287"/>
                        <a14:foregroundMark x1="12047" y1="77053" x2="13089" y2="76490"/>
                        <a14:foregroundMark x1="10643" y1="78905" x2="11866" y2="77697"/>
                      </a14:backgroundRemoval>
                    </a14:imgEffect>
                  </a14:imgLayer>
                </a14:imgProps>
              </a:ext>
            </a:extLst>
          </a:blip>
          <a:srcRect l="6484" t="72307" r="79874" b="1682"/>
          <a:stretch/>
        </p:blipFill>
        <p:spPr>
          <a:xfrm rot="19874567">
            <a:off x="1788652" y="941957"/>
            <a:ext cx="1663191" cy="1783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A4B251-8BB5-4062-BBFF-9F5C2DAB62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602" b="54645" l="4343" r="13700">
                        <a14:foregroundMark x1="11232" y1="51530" x2="11277" y2="51852"/>
                        <a14:foregroundMark x1="10553" y1="47585" x2="11277" y2="49597"/>
                        <a14:foregroundMark x1="10371" y1="46860" x2="10915" y2="48873"/>
                        <a14:foregroundMark x1="11322" y1="47343" x2="11866" y2="49678"/>
                        <a14:foregroundMark x1="11005" y1="46618" x2="11413" y2="47343"/>
                        <a14:foregroundMark x1="10643" y1="46377" x2="11232" y2="46940"/>
                        <a14:foregroundMark x1="10417" y1="46538" x2="5752" y2="46457"/>
                        <a14:foregroundMark x1="5752" y1="46457" x2="4620" y2="48148"/>
                      </a14:backgroundRemoval>
                    </a14:imgEffect>
                  </a14:imgLayer>
                </a14:imgProps>
              </a:ext>
            </a:extLst>
          </a:blip>
          <a:srcRect l="3173" t="42222" r="85130" b="43975"/>
          <a:stretch/>
        </p:blipFill>
        <p:spPr>
          <a:xfrm>
            <a:off x="10539630" y="5555411"/>
            <a:ext cx="1426122" cy="9465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8D6129-43B5-4967-AD40-8F6D198B7D3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828" b="33253" l="70743" r="80118">
                        <a14:foregroundMark x1="72917" y1="25845" x2="73822" y2="28583"/>
                        <a14:foregroundMark x1="72826" y1="24960" x2="73822" y2="27053"/>
                        <a14:foregroundMark x1="74638" y1="22625" x2="76087" y2="25201"/>
                        <a14:foregroundMark x1="75408" y1="22705" x2="76721" y2="25604"/>
                        <a14:foregroundMark x1="72509" y1="25845" x2="73234" y2="27697"/>
                        <a14:foregroundMark x1="72645" y1="27939" x2="72871" y2="28824"/>
                        <a14:foregroundMark x1="72781" y1="28986" x2="74321" y2="27939"/>
                        <a14:foregroundMark x1="74321" y1="27858" x2="72509" y2="28100"/>
                        <a14:foregroundMark x1="72418" y1="24960" x2="73415" y2="24074"/>
                        <a14:foregroundMark x1="70833" y1="24879" x2="71105" y2="26490"/>
                        <a14:foregroundMark x1="72147" y1="26006" x2="72645" y2="28180"/>
                        <a14:foregroundMark x1="73460" y1="24799" x2="74411" y2="27456"/>
                        <a14:foregroundMark x1="77174" y1="32850" x2="77219" y2="33011"/>
                        <a14:foregroundMark x1="77310" y1="33333" x2="77310" y2="33333"/>
                        <a14:foregroundMark x1="77219" y1="26248" x2="77717" y2="26248"/>
                        <a14:foregroundMark x1="75543" y1="28180" x2="75996" y2="28180"/>
                        <a14:foregroundMark x1="70969" y1="21659" x2="70969" y2="21659"/>
                        <a14:foregroundMark x1="72418" y1="20692" x2="74728" y2="19726"/>
                        <a14:foregroundMark x1="73053" y1="20209" x2="74366" y2="19646"/>
                        <a14:foregroundMark x1="73822" y1="19565" x2="75453" y2="19082"/>
                        <a14:foregroundMark x1="75543" y1="19082" x2="79982" y2="25201"/>
                        <a14:foregroundMark x1="80118" y1="25926" x2="79303" y2="27456"/>
                        <a14:foregroundMark x1="77446" y1="26248" x2="78216" y2="26973"/>
                        <a14:foregroundMark x1="70788" y1="23994" x2="72464" y2="20531"/>
                      </a14:backgroundRemoval>
                    </a14:imgEffect>
                  </a14:imgLayer>
                </a14:imgProps>
              </a:ext>
            </a:extLst>
          </a:blip>
          <a:srcRect l="70000" t="14805" r="18883" b="64945"/>
          <a:stretch/>
        </p:blipFill>
        <p:spPr>
          <a:xfrm>
            <a:off x="9587737" y="5029199"/>
            <a:ext cx="1355393" cy="13887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E66332-FD49-4D7B-AFF1-93C6F715CB1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184" b="86957" l="87953" r="97283">
                        <a14:foregroundMark x1="88813" y1="77536" x2="88587" y2="80596"/>
                        <a14:foregroundMark x1="88043" y1="78986" x2="88587" y2="82287"/>
                        <a14:foregroundMark x1="90761" y1="87037" x2="92889" y2="84541"/>
                        <a14:foregroundMark x1="92618" y1="86554" x2="93478" y2="83736"/>
                        <a14:foregroundMark x1="97011" y1="72625" x2="96784" y2="76006"/>
                        <a14:foregroundMark x1="96920" y1="73671" x2="97283" y2="66667"/>
                        <a14:foregroundMark x1="97283" y1="66667" x2="92935" y2="72142"/>
                        <a14:foregroundMark x1="92935" y1="72142" x2="89266" y2="74477"/>
                        <a14:foregroundMark x1="89266" y1="74477" x2="89176" y2="74879"/>
                      </a14:backgroundRemoval>
                    </a14:imgEffect>
                  </a14:imgLayer>
                </a14:imgProps>
              </a:ext>
            </a:extLst>
          </a:blip>
          <a:srcRect l="87558" t="63802" r="1856" b="11008"/>
          <a:stretch/>
        </p:blipFill>
        <p:spPr>
          <a:xfrm>
            <a:off x="8942404" y="-67375"/>
            <a:ext cx="1290665" cy="17275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CA0E57-721B-43FC-97DE-CC76BB3BB1D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4831" b="77778" l="77264" r="87772">
                        <a14:foregroundMark x1="82971" y1="58293" x2="85598" y2="65298"/>
                        <a14:foregroundMark x1="79076" y1="59098" x2="78895" y2="63366"/>
                        <a14:foregroundMark x1="79348" y1="57810" x2="80933" y2="56361"/>
                        <a14:foregroundMark x1="78442" y1="60306" x2="78442" y2="60306"/>
                        <a14:foregroundMark x1="78351" y1="59742" x2="78533" y2="60467"/>
                        <a14:foregroundMark x1="83877" y1="73833" x2="87183" y2="75604"/>
                        <a14:foregroundMark x1="87817" y1="75765" x2="87817" y2="75765"/>
                        <a14:foregroundMark x1="77264" y1="76248" x2="77627" y2="77778"/>
                      </a14:backgroundRemoval>
                    </a14:imgEffect>
                  </a14:imgLayer>
                </a14:imgProps>
              </a:ext>
            </a:extLst>
          </a:blip>
          <a:srcRect l="76071" t="52127" r="11429" b="20044"/>
          <a:stretch/>
        </p:blipFill>
        <p:spPr>
          <a:xfrm rot="19710751">
            <a:off x="761305" y="2713449"/>
            <a:ext cx="1524000" cy="19085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81E397-FC4C-4A63-BD1D-39896E49CB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7617" b="91787" l="71649" r="82382">
                        <a14:foregroundMark x1="80072" y1="78261" x2="80072" y2="78261"/>
                        <a14:foregroundMark x1="80254" y1="77939" x2="77310" y2="78744"/>
                        <a14:foregroundMark x1="82201" y1="87279" x2="81929" y2="87762"/>
                        <a14:foregroundMark x1="82201" y1="87762" x2="82201" y2="87762"/>
                        <a14:foregroundMark x1="71649" y1="86312" x2="71649" y2="86312"/>
                        <a14:foregroundMark x1="72645" y1="90258" x2="72645" y2="90258"/>
                      </a14:backgroundRemoval>
                    </a14:imgEffect>
                  </a14:imgLayer>
                </a14:imgProps>
              </a:ext>
            </a:extLst>
          </a:blip>
          <a:srcRect l="70714" t="75915" r="16295" b="6417"/>
          <a:stretch/>
        </p:blipFill>
        <p:spPr>
          <a:xfrm>
            <a:off x="9789700" y="2197180"/>
            <a:ext cx="1499861" cy="114748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99CBC4A-AE0F-43CE-ACC2-04CECCEBEAE3}"/>
              </a:ext>
            </a:extLst>
          </p:cNvPr>
          <p:cNvSpPr/>
          <p:nvPr/>
        </p:nvSpPr>
        <p:spPr>
          <a:xfrm>
            <a:off x="6156383" y="3976778"/>
            <a:ext cx="2182483" cy="871268"/>
          </a:xfrm>
          <a:prstGeom prst="roundRect">
            <a:avLst>
              <a:gd name="adj" fmla="val 11273"/>
            </a:avLst>
          </a:prstGeom>
          <a:solidFill>
            <a:srgbClr val="000000"/>
          </a:solidFill>
          <a:ln w="38100">
            <a:solidFill>
              <a:srgbClr val="1FF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1FFF15"/>
                </a:solidFill>
                <a:latin typeface="Chiller" panose="04020404031007020602" pitchFamily="82" charset="0"/>
              </a:rPr>
              <a:t>STARS</a:t>
            </a:r>
            <a:endParaRPr lang="vi-VN" sz="4400" b="1" dirty="0">
              <a:solidFill>
                <a:srgbClr val="1FFF15"/>
              </a:solidFill>
            </a:endParaRPr>
          </a:p>
        </p:txBody>
      </p:sp>
      <p:pic>
        <p:nvPicPr>
          <p:cNvPr id="38" name="Picture 37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2B950592-380D-46B6-B19E-89DD52CBBF3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20494431">
            <a:off x="11092665" y="6733534"/>
            <a:ext cx="1499861" cy="1497299"/>
          </a:xfrm>
          <a:prstGeom prst="rect">
            <a:avLst/>
          </a:prstGeom>
        </p:spPr>
      </p:pic>
      <p:pic>
        <p:nvPicPr>
          <p:cNvPr id="18" name="song">
            <a:hlinkClick r:id="" action="ppaction://media"/>
            <a:extLst>
              <a:ext uri="{FF2B5EF4-FFF2-40B4-BE49-F238E27FC236}">
                <a16:creationId xmlns:a16="http://schemas.microsoft.com/office/drawing/2014/main" id="{F0F0067D-01AE-4923-BE7B-5B3EAB31F37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436985" y="-495300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7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6704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3.7037E-6 L 0.79688 -0.40162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4" y="-200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-1.11111E-6 L 0.62709 0.56713 " pathEditMode="relative" rAng="0" ptsTypes="AA">
                                      <p:cBhvr>
                                        <p:cTn id="24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54" y="283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4.81481E-6 L -0.82045 -0.74885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29" y="-3745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4.81481E-6 L -0.7638 0.48101 " pathEditMode="relative" rAng="0" ptsTypes="AA">
                                      <p:cBhvr>
                                        <p:cTn id="28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90" y="2405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3.7037E-6 L -0.66133 0.41852 " pathEditMode="relative" rAng="0" ptsTypes="AA">
                                      <p:cBhvr>
                                        <p:cTn id="30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3" y="209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7.40741E-7 L -0.75261 -0.52893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30" y="-2645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22222E-6 L 0.75508 -0.35347 " pathEditMode="relative" rAng="0" ptsTypes="AA">
                                      <p:cBhvr>
                                        <p:cTn id="34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47" y="-176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2.22222E-6 L -0.25429 -0.35764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21" y="-178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1C0CD-6D71-40FA-8876-8BE6BCC1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B6D96217-EEB7-4E34-A56F-E12F0C656E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1667" r="16667" b="2084"/>
          <a:stretch/>
        </p:blipFill>
        <p:spPr>
          <a:xfrm>
            <a:off x="6534628" y="2306537"/>
            <a:ext cx="1115403" cy="1122463"/>
          </a:xfrm>
          <a:prstGeom prst="rect">
            <a:avLst/>
          </a:prstGeom>
        </p:spPr>
      </p:pic>
      <p:pic>
        <p:nvPicPr>
          <p:cNvPr id="10" name="Picture 9" descr="-41601313914ox6c3d6e4n">
            <a:extLst>
              <a:ext uri="{FF2B5EF4-FFF2-40B4-BE49-F238E27FC236}">
                <a16:creationId xmlns:a16="http://schemas.microsoft.com/office/drawing/2014/main" id="{B80DFC83-5A37-45A6-8020-A65CFCCB9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50" y="2867768"/>
            <a:ext cx="903818" cy="11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2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38854 -0.0687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1C0CD-6D71-40FA-8876-8BE6BCC1A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225BBA7-4CD8-4B3B-BD2B-7AF5350CD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400" y1="55200" x2="40000" y2="67600"/>
                        <a14:foregroundMark x1="32100" y1="65800" x2="45100" y2="64500"/>
                        <a14:foregroundMark x1="25200" y1="65900" x2="28700" y2="67200"/>
                        <a14:foregroundMark x1="42000" y1="70700" x2="42000" y2="7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3" y="2565400"/>
            <a:ext cx="1028799" cy="1028799"/>
          </a:xfrm>
          <a:prstGeom prst="rect">
            <a:avLst/>
          </a:prstGeom>
        </p:spPr>
      </p:pic>
      <p:pic>
        <p:nvPicPr>
          <p:cNvPr id="6" name="Picture 5" descr="fdfew">
            <a:extLst>
              <a:ext uri="{FF2B5EF4-FFF2-40B4-BE49-F238E27FC236}">
                <a16:creationId xmlns:a16="http://schemas.microsoft.com/office/drawing/2014/main" id="{C3A0BF8C-660C-42AF-B2F5-ACD42489C0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2741" y="2484543"/>
            <a:ext cx="1535642" cy="162941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33AE485-2DD6-4BAF-8A71-0CC281660B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9361" y="6938857"/>
            <a:ext cx="958043" cy="1102707"/>
          </a:xfrm>
          <a:prstGeom prst="rect">
            <a:avLst/>
          </a:prstGeom>
        </p:spPr>
      </p:pic>
      <p:pic>
        <p:nvPicPr>
          <p:cNvPr id="3" name="Picture 2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A6540971-668A-429C-A962-02099250D6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79" y="3978842"/>
            <a:ext cx="1292760" cy="1292760"/>
          </a:xfrm>
          <a:prstGeom prst="rect">
            <a:avLst/>
          </a:prstGeom>
        </p:spPr>
      </p:pic>
      <p:pic>
        <p:nvPicPr>
          <p:cNvPr id="12" name="Picture 11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F587FB12-A144-4EB8-9BBA-798D66FA6BB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871788" flipH="1">
            <a:off x="2200614" y="6898735"/>
            <a:ext cx="1117125" cy="10803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D61A13-3E5B-414F-9B86-814D0239A7EA}"/>
              </a:ext>
            </a:extLst>
          </p:cNvPr>
          <p:cNvGrpSpPr/>
          <p:nvPr/>
        </p:nvGrpSpPr>
        <p:grpSpPr>
          <a:xfrm>
            <a:off x="47185" y="274203"/>
            <a:ext cx="12192000" cy="5711176"/>
            <a:chOff x="47185" y="-963695"/>
            <a:chExt cx="12192000" cy="5711176"/>
          </a:xfrm>
        </p:grpSpPr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5987F9C1-4F02-42FB-8905-36D3906F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5" y="137957"/>
              <a:ext cx="12192000" cy="4609524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9F79FEF-E89B-45DD-BCCC-DFD01FFF4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4" r="7071"/>
            <a:stretch/>
          </p:blipFill>
          <p:spPr>
            <a:xfrm>
              <a:off x="4751265" y="-963695"/>
              <a:ext cx="2783840" cy="31051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89B208-9A35-4BF4-A244-A2F453699673}"/>
                </a:ext>
              </a:extLst>
            </p:cNvPr>
            <p:cNvSpPr txBox="1"/>
            <p:nvPr/>
          </p:nvSpPr>
          <p:spPr>
            <a:xfrm>
              <a:off x="3105345" y="1968328"/>
              <a:ext cx="6563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atin typeface="Algerian" panose="04020705040A02060702" pitchFamily="82" charset="0"/>
                </a:rPr>
                <a:t>CÔNG NGHỆ</a:t>
              </a:r>
              <a:endParaRPr lang="vi-VN" sz="7200" b="1" dirty="0"/>
            </a:p>
          </p:txBody>
        </p:sp>
      </p:grpSp>
      <p:pic>
        <p:nvPicPr>
          <p:cNvPr id="16" name="kill">
            <a:hlinkClick r:id="" action="ppaction://media"/>
            <a:extLst>
              <a:ext uri="{FF2B5EF4-FFF2-40B4-BE49-F238E27FC236}">
                <a16:creationId xmlns:a16="http://schemas.microsoft.com/office/drawing/2014/main" id="{08354C05-C694-4FF7-8475-850EE8D43DD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32820" y="-723265"/>
            <a:ext cx="495300" cy="495300"/>
          </a:xfrm>
          <a:prstGeom prst="rect">
            <a:avLst/>
          </a:prstGeom>
        </p:spPr>
      </p:pic>
      <p:pic>
        <p:nvPicPr>
          <p:cNvPr id="4" name="Report">
            <a:hlinkClick r:id="" action="ppaction://media"/>
            <a:extLst>
              <a:ext uri="{FF2B5EF4-FFF2-40B4-BE49-F238E27FC236}">
                <a16:creationId xmlns:a16="http://schemas.microsoft.com/office/drawing/2014/main" id="{1A4DD726-CA92-4466-B172-E935FB5D0B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039350" y="-568220"/>
            <a:ext cx="487363" cy="487363"/>
          </a:xfrm>
          <a:prstGeom prst="rect">
            <a:avLst/>
          </a:prstGeom>
        </p:spPr>
      </p:pic>
      <p:pic>
        <p:nvPicPr>
          <p:cNvPr id="9" name="Vent">
            <a:hlinkClick r:id="" action="ppaction://media"/>
            <a:extLst>
              <a:ext uri="{FF2B5EF4-FFF2-40B4-BE49-F238E27FC236}">
                <a16:creationId xmlns:a16="http://schemas.microsoft.com/office/drawing/2014/main" id="{F54CE147-A243-442C-8A33-91B8CCFAA69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689100" y="-4270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5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2148 0.62731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3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33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06302 -0.61111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-3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8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83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65456 -0.38541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1" y="-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8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8E0D2C5-2CA6-417C-8569-58940CB684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2" y="0"/>
            <a:ext cx="12202881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33A94-1E19-46A2-BCCB-7025814A2E69}"/>
              </a:ext>
            </a:extLst>
          </p:cNvPr>
          <p:cNvSpPr/>
          <p:nvPr/>
        </p:nvSpPr>
        <p:spPr>
          <a:xfrm>
            <a:off x="654508" y="440543"/>
            <a:ext cx="10842171" cy="6085114"/>
          </a:xfrm>
          <a:prstGeom prst="roundRect">
            <a:avLst>
              <a:gd name="adj" fmla="val 7544"/>
            </a:avLst>
          </a:prstGeom>
          <a:solidFill>
            <a:schemeClr val="tx1">
              <a:alpha val="34000"/>
            </a:schemeClr>
          </a:solidFill>
          <a:ln w="28575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37015-8F9F-4426-ADDD-6CC1F3569EC1}"/>
              </a:ext>
            </a:extLst>
          </p:cNvPr>
          <p:cNvSpPr txBox="1"/>
          <p:nvPr/>
        </p:nvSpPr>
        <p:spPr>
          <a:xfrm>
            <a:off x="4321839" y="490112"/>
            <a:ext cx="3846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EAEAEA"/>
                </a:solidFill>
              </a:rPr>
              <a:t>CÔNG NGHỆ</a:t>
            </a:r>
            <a:endParaRPr lang="vi-VN" sz="5000" b="1" dirty="0">
              <a:solidFill>
                <a:srgbClr val="EAEAE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9F375-F27D-4794-B90F-BBB9ABE6DA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45" b="15566" l="10250" r="14393">
                        <a14:foregroundMark x1="12047" y1="11755" x2="12002" y2="13366"/>
                        <a14:foregroundMark x1="11277" y1="12641" x2="11277" y2="13929"/>
                      </a14:backgroundRemoval>
                    </a14:imgEffect>
                  </a14:imgLayer>
                </a14:imgProps>
              </a:ext>
            </a:extLst>
          </a:blip>
          <a:srcRect l="9732" t="7892" r="85089" b="83581"/>
          <a:stretch/>
        </p:blipFill>
        <p:spPr>
          <a:xfrm>
            <a:off x="955314" y="464136"/>
            <a:ext cx="631371" cy="584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1A1950-CA9E-41DC-A0A0-D8EEFE00E21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03" b="16989" l="74832" r="88492"/>
                    </a14:imgEffect>
                  </a14:imgLayer>
                </a14:imgProps>
              </a:ext>
            </a:extLst>
          </a:blip>
          <a:srcRect l="74326" t="7892" r="17617" b="82000"/>
          <a:stretch/>
        </p:blipFill>
        <p:spPr>
          <a:xfrm>
            <a:off x="9564252" y="541213"/>
            <a:ext cx="982266" cy="693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B8446-92FE-4E0A-89B0-CBF0FEFD39C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325" b="17146" l="83332" r="89065"/>
                    </a14:imgEffect>
                  </a14:imgLayer>
                </a14:imgProps>
              </a:ext>
            </a:extLst>
          </a:blip>
          <a:srcRect l="82615" t="9472" r="10218" b="82001"/>
          <a:stretch/>
        </p:blipFill>
        <p:spPr>
          <a:xfrm>
            <a:off x="10454973" y="498853"/>
            <a:ext cx="873830" cy="584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25F205-2B4E-414D-ABBD-8FFF8166702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575" b="90419" l="10281" r="20018">
                        <a14:foregroundMark x1="19203" y1="86554" x2="19384" y2="88003"/>
                        <a14:foregroundMark x1="19928" y1="87520" x2="19928" y2="87520"/>
                        <a14:foregroundMark x1="12138" y1="87842" x2="13179" y2="88084"/>
                        <a14:foregroundMark x1="10326" y1="87681" x2="10326" y2="87681"/>
                        <a14:foregroundMark x1="13361" y1="88647" x2="13361" y2="88647"/>
                        <a14:foregroundMark x1="10281" y1="85990" x2="10281" y2="85990"/>
                        <a14:foregroundMark x1="10507" y1="85266" x2="10507" y2="85266"/>
                        <a14:foregroundMark x1="11141" y1="85105" x2="11141" y2="85105"/>
                        <a14:foregroundMark x1="11730" y1="84944" x2="11911" y2="84944"/>
                        <a14:foregroundMark x1="12817" y1="84863" x2="12908" y2="84863"/>
                        <a14:foregroundMark x1="20018" y1="86634" x2="20018" y2="86634"/>
                      </a14:backgroundRemoval>
                    </a14:imgEffect>
                  </a14:imgLayer>
                </a14:imgProps>
              </a:ext>
            </a:extLst>
          </a:blip>
          <a:srcRect l="9286" t="82874" r="79239" b="8599"/>
          <a:stretch/>
        </p:blipFill>
        <p:spPr>
          <a:xfrm>
            <a:off x="887161" y="5832681"/>
            <a:ext cx="1399048" cy="584776"/>
          </a:xfrm>
          <a:prstGeom prst="rect">
            <a:avLst/>
          </a:prstGeom>
        </p:spPr>
      </p:pic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9041472-EAFF-4C29-A0AE-9F1BC11BD7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8" t="21860" r="23163" b="20906"/>
          <a:stretch/>
        </p:blipFill>
        <p:spPr>
          <a:xfrm>
            <a:off x="10881" y="81315"/>
            <a:ext cx="982267" cy="1002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660AA-DDEE-4526-96B9-7DE6C8B032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6" r="23480"/>
          <a:stretch/>
        </p:blipFill>
        <p:spPr>
          <a:xfrm flipH="1">
            <a:off x="10219036" y="4975965"/>
            <a:ext cx="1852483" cy="2036805"/>
          </a:xfrm>
          <a:prstGeom prst="rect">
            <a:avLst/>
          </a:prstGeom>
        </p:spPr>
      </p:pic>
      <p:pic>
        <p:nvPicPr>
          <p:cNvPr id="18" name="Picture 17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71C6CEA6-EA3C-474D-90E0-EA868051947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21339507" flipH="1">
            <a:off x="-775368" y="6980048"/>
            <a:ext cx="1117125" cy="10803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931588-16D3-4427-8B5C-2C5A2EFE0F7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1698" b="90951" l="24161" r="37446">
                        <a14:foregroundMark x1="24547" y1="84380" x2="24819" y2="87520"/>
                        <a14:foregroundMark x1="25498" y1="84541" x2="26404" y2="88647"/>
                        <a14:foregroundMark x1="28125" y1="83011" x2="28125" y2="83011"/>
                        <a14:foregroundMark x1="27717" y1="82609" x2="26902" y2="82689"/>
                        <a14:foregroundMark x1="28170" y1="82367" x2="24638" y2="82770"/>
                        <a14:foregroundMark x1="28397" y1="83011" x2="28623" y2="85588"/>
                        <a14:foregroundMark x1="28216" y1="82609" x2="28533" y2="82850"/>
                      </a14:backgroundRemoval>
                    </a14:imgEffect>
                  </a14:imgLayer>
                </a14:imgProps>
              </a:ext>
            </a:extLst>
          </a:blip>
          <a:srcRect l="22500" t="80541" r="63736" b="7892"/>
          <a:stretch/>
        </p:blipFill>
        <p:spPr>
          <a:xfrm>
            <a:off x="2194560" y="5597708"/>
            <a:ext cx="1678193" cy="793317"/>
          </a:xfrm>
          <a:prstGeom prst="rect">
            <a:avLst/>
          </a:prstGeom>
        </p:spPr>
      </p:pic>
      <p:pic>
        <p:nvPicPr>
          <p:cNvPr id="16" name="Thầy">
            <a:hlinkClick r:id="" action="ppaction://media"/>
            <a:extLst>
              <a:ext uri="{FF2B5EF4-FFF2-40B4-BE49-F238E27FC236}">
                <a16:creationId xmlns:a16="http://schemas.microsoft.com/office/drawing/2014/main" id="{4E3F6E2F-111B-421A-9571-7821DED24CF0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723736" y="-495300"/>
            <a:ext cx="495300" cy="495300"/>
          </a:xfrm>
          <a:prstGeom prst="rect">
            <a:avLst/>
          </a:prstGeom>
        </p:spPr>
      </p:pic>
      <p:pic>
        <p:nvPicPr>
          <p:cNvPr id="19" name="Thầy">
            <a:hlinkClick r:id="" action="ppaction://media"/>
            <a:extLst>
              <a:ext uri="{FF2B5EF4-FFF2-40B4-BE49-F238E27FC236}">
                <a16:creationId xmlns:a16="http://schemas.microsoft.com/office/drawing/2014/main" id="{1F192153-46BC-40A0-8AD4-CE3325497B24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595394" y="-547273"/>
            <a:ext cx="495300" cy="495300"/>
          </a:xfrm>
          <a:prstGeom prst="rect">
            <a:avLst/>
          </a:prstGeom>
        </p:spPr>
      </p:pic>
      <p:pic>
        <p:nvPicPr>
          <p:cNvPr id="21" name="nhóm">
            <a:hlinkClick r:id="" action="ppaction://media"/>
            <a:extLst>
              <a:ext uri="{FF2B5EF4-FFF2-40B4-BE49-F238E27FC236}">
                <a16:creationId xmlns:a16="http://schemas.microsoft.com/office/drawing/2014/main" id="{AB3EB5D6-77C0-4417-A2C7-4695D74372AA}"/>
              </a:ext>
            </a:extLst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444865" y="-495300"/>
            <a:ext cx="495300" cy="495300"/>
          </a:xfrm>
          <a:prstGeom prst="rect">
            <a:avLst/>
          </a:prstGeom>
        </p:spPr>
      </p:pic>
      <p:pic>
        <p:nvPicPr>
          <p:cNvPr id="22" name="Bấm">
            <a:hlinkClick r:id="" action="ppaction://media"/>
            <a:extLst>
              <a:ext uri="{FF2B5EF4-FFF2-40B4-BE49-F238E27FC236}">
                <a16:creationId xmlns:a16="http://schemas.microsoft.com/office/drawing/2014/main" id="{9DE0E257-485C-4C22-AAE7-FD00EFFAA7F7}"/>
              </a:ext>
            </a:extLst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112500" y="-495300"/>
            <a:ext cx="495300" cy="4953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EA3AB9E-8847-2842-4860-0CFE2FF98B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4" y="2024743"/>
            <a:ext cx="3137491" cy="2951222"/>
          </a:xfrm>
          <a:prstGeom prst="rect">
            <a:avLst/>
          </a:prstGeom>
        </p:spPr>
      </p:pic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66AD2BE2-439F-EEE8-890A-DCD21F3B86E5}"/>
              </a:ext>
            </a:extLst>
          </p:cNvPr>
          <p:cNvGrpSpPr/>
          <p:nvPr/>
        </p:nvGrpSpPr>
        <p:grpSpPr>
          <a:xfrm>
            <a:off x="4703994" y="1953675"/>
            <a:ext cx="5781187" cy="2986856"/>
            <a:chOff x="4703994" y="1953675"/>
            <a:chExt cx="5781187" cy="29868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843933-C5A9-8A7E-2A18-D5200EEED407}"/>
                </a:ext>
              </a:extLst>
            </p:cNvPr>
            <p:cNvSpPr/>
            <p:nvPr/>
          </p:nvSpPr>
          <p:spPr>
            <a:xfrm>
              <a:off x="4703994" y="2626231"/>
              <a:ext cx="1371600" cy="914400"/>
            </a:xfrm>
            <a:prstGeom prst="rect">
              <a:avLst/>
            </a:prstGeom>
            <a:noFill/>
            <a:ln>
              <a:solidFill>
                <a:srgbClr val="59FE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View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A737E4-6DDD-BB2A-5A02-E865A1485E84}"/>
                </a:ext>
              </a:extLst>
            </p:cNvPr>
            <p:cNvSpPr/>
            <p:nvPr/>
          </p:nvSpPr>
          <p:spPr>
            <a:xfrm>
              <a:off x="6908787" y="2626231"/>
              <a:ext cx="1371600" cy="914400"/>
            </a:xfrm>
            <a:prstGeom prst="rect">
              <a:avLst/>
            </a:prstGeom>
            <a:noFill/>
            <a:ln>
              <a:solidFill>
                <a:srgbClr val="59FE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ViewModel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C09761-00A4-DA46-2E83-225B5A3A01EA}"/>
                </a:ext>
              </a:extLst>
            </p:cNvPr>
            <p:cNvSpPr/>
            <p:nvPr/>
          </p:nvSpPr>
          <p:spPr>
            <a:xfrm>
              <a:off x="9113581" y="2626231"/>
              <a:ext cx="1371600" cy="914400"/>
            </a:xfrm>
            <a:prstGeom prst="rect">
              <a:avLst/>
            </a:prstGeom>
            <a:noFill/>
            <a:ln>
              <a:solidFill>
                <a:srgbClr val="59FE0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Model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88157D-587B-6A34-3CB5-B8EC7DFB5CDE}"/>
                </a:ext>
              </a:extLst>
            </p:cNvPr>
            <p:cNvSpPr txBox="1"/>
            <p:nvPr/>
          </p:nvSpPr>
          <p:spPr>
            <a:xfrm>
              <a:off x="5596332" y="1953675"/>
              <a:ext cx="17917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EAEAEA"/>
                  </a:solidFill>
                </a:rPr>
                <a:t>Data Binding and Commands</a:t>
              </a:r>
              <a:endParaRPr lang="vi-VN" sz="1500" b="1" dirty="0">
                <a:solidFill>
                  <a:srgbClr val="EAEAEA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9B5688-23F7-3627-0154-5A7A86A5C0EE}"/>
                </a:ext>
              </a:extLst>
            </p:cNvPr>
            <p:cNvSpPr txBox="1"/>
            <p:nvPr/>
          </p:nvSpPr>
          <p:spPr>
            <a:xfrm>
              <a:off x="7796657" y="1953675"/>
              <a:ext cx="17917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err="1">
                  <a:solidFill>
                    <a:srgbClr val="EAEAEA"/>
                  </a:solidFill>
                </a:rPr>
                <a:t>ViewModel</a:t>
              </a:r>
              <a:r>
                <a:rPr lang="en-US" sz="1500" b="1" dirty="0">
                  <a:solidFill>
                    <a:srgbClr val="EAEAEA"/>
                  </a:solidFill>
                </a:rPr>
                <a:t> updates the model</a:t>
              </a:r>
              <a:endParaRPr lang="vi-VN" sz="1500" b="1" dirty="0">
                <a:solidFill>
                  <a:srgbClr val="EAEAEA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33E44F-C52B-734F-7595-4EFBEF4A1817}"/>
                </a:ext>
              </a:extLst>
            </p:cNvPr>
            <p:cNvCxnSpPr>
              <a:cxnSpLocks/>
            </p:cNvCxnSpPr>
            <p:nvPr/>
          </p:nvCxnSpPr>
          <p:spPr>
            <a:xfrm>
              <a:off x="6075594" y="2756859"/>
              <a:ext cx="833193" cy="0"/>
            </a:xfrm>
            <a:prstGeom prst="straightConnector1">
              <a:avLst/>
            </a:prstGeom>
            <a:ln>
              <a:solidFill>
                <a:srgbClr val="4EFE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0" name="Straight Arrow Connector 2069">
              <a:extLst>
                <a:ext uri="{FF2B5EF4-FFF2-40B4-BE49-F238E27FC236}">
                  <a16:creationId xmlns:a16="http://schemas.microsoft.com/office/drawing/2014/main" id="{896B0D93-9AFD-75B1-17F5-C5FF79FC0ABE}"/>
                </a:ext>
              </a:extLst>
            </p:cNvPr>
            <p:cNvCxnSpPr>
              <a:cxnSpLocks/>
            </p:cNvCxnSpPr>
            <p:nvPr/>
          </p:nvCxnSpPr>
          <p:spPr>
            <a:xfrm>
              <a:off x="8280387" y="2745971"/>
              <a:ext cx="833194" cy="0"/>
            </a:xfrm>
            <a:prstGeom prst="straightConnector1">
              <a:avLst/>
            </a:prstGeom>
            <a:ln>
              <a:solidFill>
                <a:srgbClr val="59FE0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Straight Arrow Connector 2071">
              <a:extLst>
                <a:ext uri="{FF2B5EF4-FFF2-40B4-BE49-F238E27FC236}">
                  <a16:creationId xmlns:a16="http://schemas.microsoft.com/office/drawing/2014/main" id="{0124AE2D-9E31-7191-E761-0C53A98B9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387" y="3355576"/>
              <a:ext cx="833194" cy="0"/>
            </a:xfrm>
            <a:prstGeom prst="straightConnector1">
              <a:avLst/>
            </a:prstGeom>
            <a:ln>
              <a:solidFill>
                <a:srgbClr val="4EFE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Straight Arrow Connector 2073">
              <a:extLst>
                <a:ext uri="{FF2B5EF4-FFF2-40B4-BE49-F238E27FC236}">
                  <a16:creationId xmlns:a16="http://schemas.microsoft.com/office/drawing/2014/main" id="{E2B6E8E6-0A7A-FEEE-91ED-5ACF36B04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5594" y="3355576"/>
              <a:ext cx="833193" cy="0"/>
            </a:xfrm>
            <a:prstGeom prst="straightConnector1">
              <a:avLst/>
            </a:prstGeom>
            <a:ln>
              <a:solidFill>
                <a:srgbClr val="4EFE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AEE5E11-4041-0D1E-77B2-BA62C6F32C3C}"/>
                </a:ext>
              </a:extLst>
            </p:cNvPr>
            <p:cNvSpPr txBox="1"/>
            <p:nvPr/>
          </p:nvSpPr>
          <p:spPr>
            <a:xfrm>
              <a:off x="5602447" y="3682661"/>
              <a:ext cx="17917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EAEAEA"/>
                  </a:solidFill>
                </a:rPr>
                <a:t>Notifications</a:t>
              </a:r>
              <a:endParaRPr lang="vi-VN" sz="1500" b="1" dirty="0">
                <a:solidFill>
                  <a:srgbClr val="EAEAEA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DBEC0B5-22AF-1B9C-5CC0-214C34CEC5E3}"/>
                </a:ext>
              </a:extLst>
            </p:cNvPr>
            <p:cNvSpPr txBox="1"/>
            <p:nvPr/>
          </p:nvSpPr>
          <p:spPr>
            <a:xfrm>
              <a:off x="7796657" y="3682661"/>
              <a:ext cx="17917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EAEAEA"/>
                  </a:solidFill>
                </a:rPr>
                <a:t>Notifications</a:t>
              </a:r>
              <a:endParaRPr lang="vi-VN" sz="1500" b="1" dirty="0">
                <a:solidFill>
                  <a:srgbClr val="EAEAEA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9F67B41-838F-45E5-D22A-23DDF4F9AE74}"/>
                </a:ext>
              </a:extLst>
            </p:cNvPr>
            <p:cNvSpPr txBox="1"/>
            <p:nvPr/>
          </p:nvSpPr>
          <p:spPr>
            <a:xfrm>
              <a:off x="5596332" y="4232645"/>
              <a:ext cx="39982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rgbClr val="EAEAEA"/>
                  </a:solidFill>
                </a:rPr>
                <a:t>Mô</a:t>
              </a:r>
              <a:r>
                <a:rPr lang="en-US" sz="4000" b="1" dirty="0">
                  <a:solidFill>
                    <a:srgbClr val="EAEAEA"/>
                  </a:solidFill>
                </a:rPr>
                <a:t> </a:t>
              </a:r>
              <a:r>
                <a:rPr lang="en-US" sz="4000" b="1" dirty="0" err="1">
                  <a:solidFill>
                    <a:srgbClr val="EAEAEA"/>
                  </a:solidFill>
                </a:rPr>
                <a:t>hình</a:t>
              </a:r>
              <a:r>
                <a:rPr lang="en-US" sz="4000" b="1" dirty="0">
                  <a:solidFill>
                    <a:srgbClr val="EAEAEA"/>
                  </a:solidFill>
                </a:rPr>
                <a:t> MVVM</a:t>
              </a:r>
              <a:endParaRPr lang="vi-VN" sz="4000" b="1" dirty="0">
                <a:solidFill>
                  <a:srgbClr val="EAEAE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15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2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3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39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0.09922 -0.14954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8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4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>
                <p:cTn id="35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>
                <p:cTn id="3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>
                <p:cTn id="3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1C0CD-6D71-40FA-8876-8BE6BCC1A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225BBA7-4CD8-4B3B-BD2B-7AF5350CD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400" y1="55200" x2="40000" y2="67600"/>
                        <a14:foregroundMark x1="32100" y1="65800" x2="45100" y2="64500"/>
                        <a14:foregroundMark x1="25200" y1="65900" x2="28700" y2="67200"/>
                        <a14:foregroundMark x1="42000" y1="70700" x2="42000" y2="7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3" y="2565400"/>
            <a:ext cx="1028799" cy="1028799"/>
          </a:xfrm>
          <a:prstGeom prst="rect">
            <a:avLst/>
          </a:prstGeom>
        </p:spPr>
      </p:pic>
      <p:pic>
        <p:nvPicPr>
          <p:cNvPr id="6" name="Picture 5" descr="fdfew">
            <a:extLst>
              <a:ext uri="{FF2B5EF4-FFF2-40B4-BE49-F238E27FC236}">
                <a16:creationId xmlns:a16="http://schemas.microsoft.com/office/drawing/2014/main" id="{C3A0BF8C-660C-42AF-B2F5-ACD42489C0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2741" y="2484543"/>
            <a:ext cx="1535642" cy="1629410"/>
          </a:xfrm>
          <a:prstGeom prst="rect">
            <a:avLst/>
          </a:prstGeom>
        </p:spPr>
      </p:pic>
      <p:pic>
        <p:nvPicPr>
          <p:cNvPr id="3" name="Picture 2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A6540971-668A-429C-A962-02099250D6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79" y="3978842"/>
            <a:ext cx="1292760" cy="12927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D61A13-3E5B-414F-9B86-814D0239A7EA}"/>
              </a:ext>
            </a:extLst>
          </p:cNvPr>
          <p:cNvGrpSpPr/>
          <p:nvPr/>
        </p:nvGrpSpPr>
        <p:grpSpPr>
          <a:xfrm>
            <a:off x="47185" y="274203"/>
            <a:ext cx="12192000" cy="5711176"/>
            <a:chOff x="47185" y="-963695"/>
            <a:chExt cx="12192000" cy="5711176"/>
          </a:xfrm>
        </p:grpSpPr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5987F9C1-4F02-42FB-8905-36D3906F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5" y="137957"/>
              <a:ext cx="12192000" cy="4609524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9F79FEF-E89B-45DD-BCCC-DFD01FFF4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4" r="7071"/>
            <a:stretch/>
          </p:blipFill>
          <p:spPr>
            <a:xfrm>
              <a:off x="4751265" y="-963695"/>
              <a:ext cx="2783840" cy="31051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89B208-9A35-4BF4-A244-A2F453699673}"/>
                </a:ext>
              </a:extLst>
            </p:cNvPr>
            <p:cNvSpPr txBox="1"/>
            <p:nvPr/>
          </p:nvSpPr>
          <p:spPr>
            <a:xfrm>
              <a:off x="3105345" y="1968328"/>
              <a:ext cx="6563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atin typeface="Algerian" panose="04020705040A02060702" pitchFamily="82" charset="0"/>
                </a:rPr>
                <a:t>CƠ SỞ DỮ LIỆU</a:t>
              </a:r>
              <a:endParaRPr lang="vi-VN" sz="7200" b="1" dirty="0"/>
            </a:p>
          </p:txBody>
        </p:sp>
      </p:grpSp>
      <p:pic>
        <p:nvPicPr>
          <p:cNvPr id="16" name="kill">
            <a:hlinkClick r:id="" action="ppaction://media"/>
            <a:extLst>
              <a:ext uri="{FF2B5EF4-FFF2-40B4-BE49-F238E27FC236}">
                <a16:creationId xmlns:a16="http://schemas.microsoft.com/office/drawing/2014/main" id="{08354C05-C694-4FF7-8475-850EE8D43DD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132820" y="-723265"/>
            <a:ext cx="495300" cy="495300"/>
          </a:xfrm>
          <a:prstGeom prst="rect">
            <a:avLst/>
          </a:prstGeom>
        </p:spPr>
      </p:pic>
      <p:pic>
        <p:nvPicPr>
          <p:cNvPr id="4" name="Report">
            <a:hlinkClick r:id="" action="ppaction://media"/>
            <a:extLst>
              <a:ext uri="{FF2B5EF4-FFF2-40B4-BE49-F238E27FC236}">
                <a16:creationId xmlns:a16="http://schemas.microsoft.com/office/drawing/2014/main" id="{1A4DD726-CA92-4466-B172-E935FB5D0B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039350" y="-568220"/>
            <a:ext cx="487363" cy="487363"/>
          </a:xfrm>
          <a:prstGeom prst="rect">
            <a:avLst/>
          </a:prstGeom>
        </p:spPr>
      </p:pic>
      <p:pic>
        <p:nvPicPr>
          <p:cNvPr id="9" name="Vent">
            <a:hlinkClick r:id="" action="ppaction://media"/>
            <a:extLst>
              <a:ext uri="{FF2B5EF4-FFF2-40B4-BE49-F238E27FC236}">
                <a16:creationId xmlns:a16="http://schemas.microsoft.com/office/drawing/2014/main" id="{F54CE147-A243-442C-8A33-91B8CCFAA69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689100" y="-4270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5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2148 0.62731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3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33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33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8E0D2C5-2CA6-417C-8569-58940CB68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33A94-1E19-46A2-BCCB-7025814A2E69}"/>
              </a:ext>
            </a:extLst>
          </p:cNvPr>
          <p:cNvSpPr/>
          <p:nvPr/>
        </p:nvSpPr>
        <p:spPr>
          <a:xfrm>
            <a:off x="737147" y="386443"/>
            <a:ext cx="10842171" cy="6085114"/>
          </a:xfrm>
          <a:prstGeom prst="roundRect">
            <a:avLst>
              <a:gd name="adj" fmla="val 7544"/>
            </a:avLst>
          </a:prstGeom>
          <a:solidFill>
            <a:schemeClr val="tx1">
              <a:alpha val="34000"/>
            </a:schemeClr>
          </a:solidFill>
          <a:ln w="28575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8C948C-C8C4-4585-82AD-FA9ADEF92E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45" b="15566" l="10250" r="14393">
                        <a14:foregroundMark x1="12047" y1="11755" x2="12002" y2="13366"/>
                        <a14:foregroundMark x1="11277" y1="12641" x2="11277" y2="13929"/>
                      </a14:backgroundRemoval>
                    </a14:imgEffect>
                  </a14:imgLayer>
                </a14:imgProps>
              </a:ext>
            </a:extLst>
          </a:blip>
          <a:srcRect l="9732" t="7892" r="85089" b="83581"/>
          <a:stretch/>
        </p:blipFill>
        <p:spPr>
          <a:xfrm>
            <a:off x="955314" y="464136"/>
            <a:ext cx="631371" cy="584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F3CE8F-711B-42DE-B67B-869F81CAC9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03" b="16989" l="74832" r="88492"/>
                    </a14:imgEffect>
                  </a14:imgLayer>
                </a14:imgProps>
              </a:ext>
            </a:extLst>
          </a:blip>
          <a:srcRect l="74326" t="7892" r="17617" b="82000"/>
          <a:stretch/>
        </p:blipFill>
        <p:spPr>
          <a:xfrm>
            <a:off x="9564252" y="541213"/>
            <a:ext cx="982266" cy="693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CBE958-C2BB-44E6-BB74-083047F0B0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325" b="17146" l="83332" r="89065"/>
                    </a14:imgEffect>
                  </a14:imgLayer>
                </a14:imgProps>
              </a:ext>
            </a:extLst>
          </a:blip>
          <a:srcRect l="82615" t="9472" r="10218" b="82001"/>
          <a:stretch/>
        </p:blipFill>
        <p:spPr>
          <a:xfrm>
            <a:off x="10454973" y="498853"/>
            <a:ext cx="873830" cy="5847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6ED159-FC18-4EE7-BA2E-98EC0252FF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575" b="90419" l="10281" r="20018">
                        <a14:foregroundMark x1="19203" y1="86554" x2="19384" y2="88003"/>
                        <a14:foregroundMark x1="19928" y1="87520" x2="19928" y2="87520"/>
                        <a14:foregroundMark x1="12138" y1="87842" x2="13179" y2="88084"/>
                        <a14:foregroundMark x1="10326" y1="87681" x2="10326" y2="87681"/>
                        <a14:foregroundMark x1="13361" y1="88647" x2="13361" y2="88647"/>
                        <a14:foregroundMark x1="10281" y1="85990" x2="10281" y2="85990"/>
                        <a14:foregroundMark x1="10507" y1="85266" x2="10507" y2="85266"/>
                        <a14:foregroundMark x1="11141" y1="85105" x2="11141" y2="85105"/>
                        <a14:foregroundMark x1="11730" y1="84944" x2="11911" y2="84944"/>
                        <a14:foregroundMark x1="12817" y1="84863" x2="12908" y2="84863"/>
                        <a14:foregroundMark x1="20018" y1="86634" x2="20018" y2="86634"/>
                      </a14:backgroundRemoval>
                    </a14:imgEffect>
                  </a14:imgLayer>
                </a14:imgProps>
              </a:ext>
            </a:extLst>
          </a:blip>
          <a:srcRect l="9286" t="82874" r="79239" b="8599"/>
          <a:stretch/>
        </p:blipFill>
        <p:spPr>
          <a:xfrm>
            <a:off x="887161" y="5832681"/>
            <a:ext cx="1399048" cy="584776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8D3C6F21-CF09-4408-8358-C2AACBFCC9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9998" y="5416566"/>
            <a:ext cx="1399048" cy="139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B82B9-CA09-4A5B-AFA9-7B9F43B59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3788" r="22489" b="12889"/>
          <a:stretch/>
        </p:blipFill>
        <p:spPr>
          <a:xfrm>
            <a:off x="-153334" y="0"/>
            <a:ext cx="1224587" cy="1450537"/>
          </a:xfrm>
          <a:prstGeom prst="rect">
            <a:avLst/>
          </a:prstGeom>
        </p:spPr>
      </p:pic>
      <p:pic>
        <p:nvPicPr>
          <p:cNvPr id="15" name="Thầy">
            <a:hlinkClick r:id="" action="ppaction://media"/>
            <a:extLst>
              <a:ext uri="{FF2B5EF4-FFF2-40B4-BE49-F238E27FC236}">
                <a16:creationId xmlns:a16="http://schemas.microsoft.com/office/drawing/2014/main" id="{3DD0F736-F2BA-4947-8362-AE0B22705AC7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454973" y="-549728"/>
            <a:ext cx="495300" cy="495300"/>
          </a:xfrm>
          <a:prstGeom prst="rect">
            <a:avLst/>
          </a:prstGeom>
        </p:spPr>
      </p:pic>
      <p:pic>
        <p:nvPicPr>
          <p:cNvPr id="16" name="Thầy">
            <a:hlinkClick r:id="" action="ppaction://media"/>
            <a:extLst>
              <a:ext uri="{FF2B5EF4-FFF2-40B4-BE49-F238E27FC236}">
                <a16:creationId xmlns:a16="http://schemas.microsoft.com/office/drawing/2014/main" id="{13E5B325-56E9-40C9-9F18-7D3C5E50409B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53135" y="-591707"/>
            <a:ext cx="495300" cy="495300"/>
          </a:xfrm>
          <a:prstGeom prst="rect">
            <a:avLst/>
          </a:prstGeom>
        </p:spPr>
      </p:pic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FD6E8D9E-829E-7631-7A21-14C1598B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01" y="954372"/>
            <a:ext cx="7257187" cy="523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12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9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3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>
                <p:cTn id="1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1C0CD-6D71-40FA-8876-8BE6BCC1A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225BBA7-4CD8-4B3B-BD2B-7AF5350CD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400" y1="55200" x2="40000" y2="67600"/>
                        <a14:foregroundMark x1="32100" y1="65800" x2="45100" y2="64500"/>
                        <a14:foregroundMark x1="25200" y1="65900" x2="28700" y2="67200"/>
                        <a14:foregroundMark x1="42000" y1="70700" x2="42000" y2="7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3" y="2565400"/>
            <a:ext cx="1028799" cy="1028799"/>
          </a:xfrm>
          <a:prstGeom prst="rect">
            <a:avLst/>
          </a:prstGeom>
        </p:spPr>
      </p:pic>
      <p:pic>
        <p:nvPicPr>
          <p:cNvPr id="6" name="Picture 5" descr="fdfew">
            <a:extLst>
              <a:ext uri="{FF2B5EF4-FFF2-40B4-BE49-F238E27FC236}">
                <a16:creationId xmlns:a16="http://schemas.microsoft.com/office/drawing/2014/main" id="{C3A0BF8C-660C-42AF-B2F5-ACD42489C0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2741" y="2484543"/>
            <a:ext cx="1535642" cy="162941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33AE485-2DD6-4BAF-8A71-0CC281660B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9361" y="6938857"/>
            <a:ext cx="958043" cy="1102707"/>
          </a:xfrm>
          <a:prstGeom prst="rect">
            <a:avLst/>
          </a:prstGeom>
        </p:spPr>
      </p:pic>
      <p:pic>
        <p:nvPicPr>
          <p:cNvPr id="3" name="Picture 2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A6540971-668A-429C-A962-02099250D6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79" y="3978842"/>
            <a:ext cx="1292760" cy="1292760"/>
          </a:xfrm>
          <a:prstGeom prst="rect">
            <a:avLst/>
          </a:prstGeom>
        </p:spPr>
      </p:pic>
      <p:pic>
        <p:nvPicPr>
          <p:cNvPr id="12" name="Picture 11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F587FB12-A144-4EB8-9BBA-798D66FA6BB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871788" flipH="1">
            <a:off x="2200614" y="6898735"/>
            <a:ext cx="1117125" cy="10803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D61A13-3E5B-414F-9B86-814D0239A7EA}"/>
              </a:ext>
            </a:extLst>
          </p:cNvPr>
          <p:cNvGrpSpPr/>
          <p:nvPr/>
        </p:nvGrpSpPr>
        <p:grpSpPr>
          <a:xfrm>
            <a:off x="47185" y="274203"/>
            <a:ext cx="12192000" cy="5711176"/>
            <a:chOff x="47185" y="-963695"/>
            <a:chExt cx="12192000" cy="5711176"/>
          </a:xfrm>
        </p:grpSpPr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5987F9C1-4F02-42FB-8905-36D3906F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5" y="137957"/>
              <a:ext cx="12192000" cy="4609524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9F79FEF-E89B-45DD-BCCC-DFD01FFF4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4" r="7071"/>
            <a:stretch/>
          </p:blipFill>
          <p:spPr>
            <a:xfrm>
              <a:off x="4751265" y="-963695"/>
              <a:ext cx="2783840" cy="31051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89B208-9A35-4BF4-A244-A2F453699673}"/>
                </a:ext>
              </a:extLst>
            </p:cNvPr>
            <p:cNvSpPr txBox="1"/>
            <p:nvPr/>
          </p:nvSpPr>
          <p:spPr>
            <a:xfrm>
              <a:off x="3105345" y="1968328"/>
              <a:ext cx="6563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atin typeface="Algerian" panose="04020705040A02060702" pitchFamily="82" charset="0"/>
                </a:rPr>
                <a:t>DEMO</a:t>
              </a:r>
              <a:endParaRPr lang="vi-VN" sz="7200" b="1" dirty="0"/>
            </a:p>
          </p:txBody>
        </p:sp>
      </p:grpSp>
      <p:pic>
        <p:nvPicPr>
          <p:cNvPr id="16" name="kill">
            <a:hlinkClick r:id="" action="ppaction://media"/>
            <a:extLst>
              <a:ext uri="{FF2B5EF4-FFF2-40B4-BE49-F238E27FC236}">
                <a16:creationId xmlns:a16="http://schemas.microsoft.com/office/drawing/2014/main" id="{08354C05-C694-4FF7-8475-850EE8D43DD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32820" y="-723265"/>
            <a:ext cx="495300" cy="495300"/>
          </a:xfrm>
          <a:prstGeom prst="rect">
            <a:avLst/>
          </a:prstGeom>
        </p:spPr>
      </p:pic>
      <p:pic>
        <p:nvPicPr>
          <p:cNvPr id="4" name="Report">
            <a:hlinkClick r:id="" action="ppaction://media"/>
            <a:extLst>
              <a:ext uri="{FF2B5EF4-FFF2-40B4-BE49-F238E27FC236}">
                <a16:creationId xmlns:a16="http://schemas.microsoft.com/office/drawing/2014/main" id="{1A4DD726-CA92-4466-B172-E935FB5D0B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039350" y="-568220"/>
            <a:ext cx="487363" cy="487363"/>
          </a:xfrm>
          <a:prstGeom prst="rect">
            <a:avLst/>
          </a:prstGeom>
        </p:spPr>
      </p:pic>
      <p:pic>
        <p:nvPicPr>
          <p:cNvPr id="9" name="Vent">
            <a:hlinkClick r:id="" action="ppaction://media"/>
            <a:extLst>
              <a:ext uri="{FF2B5EF4-FFF2-40B4-BE49-F238E27FC236}">
                <a16:creationId xmlns:a16="http://schemas.microsoft.com/office/drawing/2014/main" id="{F54CE147-A243-442C-8A33-91B8CCFAA69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689100" y="-4270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5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5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2148 0.62731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3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33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06302 -0.61111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-3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8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83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65456 -0.38541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1" y="-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8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1" descr="Inkedz2206784919107_c57525eb749fd08091968393326901d4_L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" y="0"/>
            <a:ext cx="121913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 descr="-41601316264zmyndxmi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9100" y="1694180"/>
            <a:ext cx="879475" cy="117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 descr="-41601313914ox6c3d6e4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777865" y="2709545"/>
            <a:ext cx="853440" cy="114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 descr="41603050031ybft3jarw6eyy4yh49qflco6uwf4xkbmurfal9vi6thu7a4mivfqlsoeerfivlngawe4eenliokvo0ivpfgad40tswtleymvnta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6323965" y="3235960"/>
            <a:ext cx="714375" cy="76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 descr="dca7484daad05c03743c5ed8db1d5f3c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56080" y="2800985"/>
            <a:ext cx="1181100" cy="153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 descr="ppawzo4o1sn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83610" y="4591685"/>
            <a:ext cx="101727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1" descr="2d7605c90868f61713538af027b8c77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5365115" y="4034790"/>
            <a:ext cx="872490" cy="116776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1"/>
          <p:cNvSpPr/>
          <p:nvPr/>
        </p:nvSpPr>
        <p:spPr>
          <a:xfrm>
            <a:off x="2486660" y="1437005"/>
            <a:ext cx="22593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Ờ mây zing, gút chóp em</a:t>
            </a:r>
            <a:endParaRPr/>
          </a:p>
        </p:txBody>
      </p:sp>
      <p:sp>
        <p:nvSpPr>
          <p:cNvPr id="242" name="Google Shape;242;p11"/>
          <p:cNvSpPr/>
          <p:nvPr/>
        </p:nvSpPr>
        <p:spPr>
          <a:xfrm>
            <a:off x="1224280" y="2800985"/>
            <a:ext cx="22593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Ờ mây zing, gút chóp em</a:t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>
            <a:off x="2837180" y="4339590"/>
            <a:ext cx="22593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Ờ mây zing, gút chóp em</a:t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5074920" y="3854450"/>
            <a:ext cx="2259330" cy="3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Ờ mây zing, gút chóp em</a:t>
            </a:r>
            <a:endParaRPr/>
          </a:p>
        </p:txBody>
      </p:sp>
      <p:pic>
        <p:nvPicPr>
          <p:cNvPr id="245" name="Google Shape;245;p11" descr="1259578973996548245160618690565877996167699n_16057651709058118350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54730" y="3138170"/>
            <a:ext cx="1541780" cy="107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747375" y="-570865"/>
            <a:ext cx="4953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95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1C0CD-6D71-40FA-8876-8BE6BCC1A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225BBA7-4CD8-4B3B-BD2B-7AF5350CD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5400" y1="55200" x2="40000" y2="67600"/>
                        <a14:foregroundMark x1="32100" y1="65800" x2="45100" y2="64500"/>
                        <a14:foregroundMark x1="25200" y1="65900" x2="28700" y2="67200"/>
                        <a14:foregroundMark x1="42000" y1="70700" x2="42000" y2="7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63" y="2565400"/>
            <a:ext cx="1028799" cy="1028799"/>
          </a:xfrm>
          <a:prstGeom prst="rect">
            <a:avLst/>
          </a:prstGeom>
        </p:spPr>
      </p:pic>
      <p:pic>
        <p:nvPicPr>
          <p:cNvPr id="6" name="Picture 5" descr="fdfew">
            <a:extLst>
              <a:ext uri="{FF2B5EF4-FFF2-40B4-BE49-F238E27FC236}">
                <a16:creationId xmlns:a16="http://schemas.microsoft.com/office/drawing/2014/main" id="{C3A0BF8C-660C-42AF-B2F5-ACD42489C0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2741" y="2484543"/>
            <a:ext cx="1535642" cy="162941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33AE485-2DD6-4BAF-8A71-0CC281660B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9361" y="6938857"/>
            <a:ext cx="958043" cy="1102707"/>
          </a:xfrm>
          <a:prstGeom prst="rect">
            <a:avLst/>
          </a:prstGeom>
        </p:spPr>
      </p:pic>
      <p:pic>
        <p:nvPicPr>
          <p:cNvPr id="3" name="Picture 2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A6540971-668A-429C-A962-02099250D6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779" y="3978842"/>
            <a:ext cx="1292760" cy="1292760"/>
          </a:xfrm>
          <a:prstGeom prst="rect">
            <a:avLst/>
          </a:prstGeom>
        </p:spPr>
      </p:pic>
      <p:pic>
        <p:nvPicPr>
          <p:cNvPr id="12" name="Picture 11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F587FB12-A144-4EB8-9BBA-798D66FA6BB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871788" flipH="1">
            <a:off x="2200614" y="6898735"/>
            <a:ext cx="1117125" cy="10803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D61A13-3E5B-414F-9B86-814D0239A7EA}"/>
              </a:ext>
            </a:extLst>
          </p:cNvPr>
          <p:cNvGrpSpPr/>
          <p:nvPr/>
        </p:nvGrpSpPr>
        <p:grpSpPr>
          <a:xfrm>
            <a:off x="47185" y="274203"/>
            <a:ext cx="12192000" cy="5711176"/>
            <a:chOff x="47185" y="-963695"/>
            <a:chExt cx="12192000" cy="5711176"/>
          </a:xfrm>
        </p:grpSpPr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5987F9C1-4F02-42FB-8905-36D3906F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5" y="137957"/>
              <a:ext cx="12192000" cy="4609524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9F79FEF-E89B-45DD-BCCC-DFD01FFF4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34" r="7071"/>
            <a:stretch/>
          </p:blipFill>
          <p:spPr>
            <a:xfrm>
              <a:off x="4751265" y="-963695"/>
              <a:ext cx="2783840" cy="31051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89B208-9A35-4BF4-A244-A2F453699673}"/>
                </a:ext>
              </a:extLst>
            </p:cNvPr>
            <p:cNvSpPr txBox="1"/>
            <p:nvPr/>
          </p:nvSpPr>
          <p:spPr>
            <a:xfrm>
              <a:off x="3105345" y="1968328"/>
              <a:ext cx="6563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latin typeface="Algerian" panose="04020705040A02060702" pitchFamily="82" charset="0"/>
                </a:rPr>
                <a:t>TỔNG KẾT</a:t>
              </a:r>
              <a:endParaRPr lang="vi-VN" sz="7200" b="1" dirty="0"/>
            </a:p>
          </p:txBody>
        </p:sp>
      </p:grpSp>
      <p:pic>
        <p:nvPicPr>
          <p:cNvPr id="16" name="kill">
            <a:hlinkClick r:id="" action="ppaction://media"/>
            <a:extLst>
              <a:ext uri="{FF2B5EF4-FFF2-40B4-BE49-F238E27FC236}">
                <a16:creationId xmlns:a16="http://schemas.microsoft.com/office/drawing/2014/main" id="{08354C05-C694-4FF7-8475-850EE8D43DD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32820" y="-723265"/>
            <a:ext cx="495300" cy="495300"/>
          </a:xfrm>
          <a:prstGeom prst="rect">
            <a:avLst/>
          </a:prstGeom>
        </p:spPr>
      </p:pic>
      <p:pic>
        <p:nvPicPr>
          <p:cNvPr id="4" name="Report">
            <a:hlinkClick r:id="" action="ppaction://media"/>
            <a:extLst>
              <a:ext uri="{FF2B5EF4-FFF2-40B4-BE49-F238E27FC236}">
                <a16:creationId xmlns:a16="http://schemas.microsoft.com/office/drawing/2014/main" id="{1A4DD726-CA92-4466-B172-E935FB5D0B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039350" y="-568220"/>
            <a:ext cx="487363" cy="487363"/>
          </a:xfrm>
          <a:prstGeom prst="rect">
            <a:avLst/>
          </a:prstGeom>
        </p:spPr>
      </p:pic>
      <p:pic>
        <p:nvPicPr>
          <p:cNvPr id="9" name="Vent">
            <a:hlinkClick r:id="" action="ppaction://media"/>
            <a:extLst>
              <a:ext uri="{FF2B5EF4-FFF2-40B4-BE49-F238E27FC236}">
                <a16:creationId xmlns:a16="http://schemas.microsoft.com/office/drawing/2014/main" id="{F54CE147-A243-442C-8A33-91B8CCFAA69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689100" y="-42703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6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5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2148 0.62731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3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33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06302 -0.61111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-3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83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83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0.65456 -0.38541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1" y="-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8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8E0D2C5-2CA6-417C-8569-58940CB68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33A94-1E19-46A2-BCCB-7025814A2E69}"/>
              </a:ext>
            </a:extLst>
          </p:cNvPr>
          <p:cNvSpPr/>
          <p:nvPr/>
        </p:nvSpPr>
        <p:spPr>
          <a:xfrm>
            <a:off x="737147" y="386443"/>
            <a:ext cx="10842171" cy="6085114"/>
          </a:xfrm>
          <a:prstGeom prst="roundRect">
            <a:avLst>
              <a:gd name="adj" fmla="val 7544"/>
            </a:avLst>
          </a:prstGeom>
          <a:solidFill>
            <a:schemeClr val="tx1">
              <a:alpha val="34000"/>
            </a:schemeClr>
          </a:solidFill>
          <a:ln w="28575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8C948C-C8C4-4585-82AD-FA9ADEF92E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45" b="15566" l="10250" r="14393">
                        <a14:foregroundMark x1="12047" y1="11755" x2="12002" y2="13366"/>
                        <a14:foregroundMark x1="11277" y1="12641" x2="11277" y2="13929"/>
                      </a14:backgroundRemoval>
                    </a14:imgEffect>
                  </a14:imgLayer>
                </a14:imgProps>
              </a:ext>
            </a:extLst>
          </a:blip>
          <a:srcRect l="9732" t="7892" r="85089" b="83581"/>
          <a:stretch/>
        </p:blipFill>
        <p:spPr>
          <a:xfrm>
            <a:off x="955314" y="464136"/>
            <a:ext cx="631371" cy="584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F3CE8F-711B-42DE-B67B-869F81CAC9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03" b="16989" l="74832" r="88492"/>
                    </a14:imgEffect>
                  </a14:imgLayer>
                </a14:imgProps>
              </a:ext>
            </a:extLst>
          </a:blip>
          <a:srcRect l="74326" t="7892" r="17617" b="82000"/>
          <a:stretch/>
        </p:blipFill>
        <p:spPr>
          <a:xfrm>
            <a:off x="9564252" y="541213"/>
            <a:ext cx="982266" cy="693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CBE958-C2BB-44E6-BB74-083047F0B0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325" b="17146" l="83332" r="89065"/>
                    </a14:imgEffect>
                  </a14:imgLayer>
                </a14:imgProps>
              </a:ext>
            </a:extLst>
          </a:blip>
          <a:srcRect l="82615" t="9472" r="10218" b="82001"/>
          <a:stretch/>
        </p:blipFill>
        <p:spPr>
          <a:xfrm>
            <a:off x="10454973" y="498853"/>
            <a:ext cx="873830" cy="5847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6ED159-FC18-4EE7-BA2E-98EC0252FF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575" b="90419" l="10281" r="20018">
                        <a14:foregroundMark x1="19203" y1="86554" x2="19384" y2="88003"/>
                        <a14:foregroundMark x1="19928" y1="87520" x2="19928" y2="87520"/>
                        <a14:foregroundMark x1="12138" y1="87842" x2="13179" y2="88084"/>
                        <a14:foregroundMark x1="10326" y1="87681" x2="10326" y2="87681"/>
                        <a14:foregroundMark x1="13361" y1="88647" x2="13361" y2="88647"/>
                        <a14:foregroundMark x1="10281" y1="85990" x2="10281" y2="85990"/>
                        <a14:foregroundMark x1="10507" y1="85266" x2="10507" y2="85266"/>
                        <a14:foregroundMark x1="11141" y1="85105" x2="11141" y2="85105"/>
                        <a14:foregroundMark x1="11730" y1="84944" x2="11911" y2="84944"/>
                        <a14:foregroundMark x1="12817" y1="84863" x2="12908" y2="84863"/>
                        <a14:foregroundMark x1="20018" y1="86634" x2="20018" y2="86634"/>
                      </a14:backgroundRemoval>
                    </a14:imgEffect>
                  </a14:imgLayer>
                </a14:imgProps>
              </a:ext>
            </a:extLst>
          </a:blip>
          <a:srcRect l="9286" t="82874" r="79239" b="8599"/>
          <a:stretch/>
        </p:blipFill>
        <p:spPr>
          <a:xfrm>
            <a:off x="887161" y="5832681"/>
            <a:ext cx="1399048" cy="584776"/>
          </a:xfrm>
          <a:prstGeom prst="rect">
            <a:avLst/>
          </a:prstGeom>
        </p:spPr>
      </p:pic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8D3C6F21-CF09-4408-8358-C2AACBFCC9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9998" y="5416566"/>
            <a:ext cx="1399048" cy="1399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B82B9-CA09-4A5B-AFA9-7B9F43B598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 t="13788" r="22489" b="12889"/>
          <a:stretch/>
        </p:blipFill>
        <p:spPr>
          <a:xfrm>
            <a:off x="-153334" y="0"/>
            <a:ext cx="1224587" cy="1450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BD5405-34E1-4B75-A5EE-C3E2CA858659}"/>
              </a:ext>
            </a:extLst>
          </p:cNvPr>
          <p:cNvSpPr txBox="1"/>
          <p:nvPr/>
        </p:nvSpPr>
        <p:spPr>
          <a:xfrm>
            <a:off x="2706135" y="1009522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ƯU ĐIỂM</a:t>
            </a:r>
            <a:endParaRPr lang="vi-VN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A966-A821-42F9-9FE2-71FB580DE6EB}"/>
              </a:ext>
            </a:extLst>
          </p:cNvPr>
          <p:cNvSpPr txBox="1"/>
          <p:nvPr/>
        </p:nvSpPr>
        <p:spPr>
          <a:xfrm>
            <a:off x="7439524" y="1007681"/>
            <a:ext cx="331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NHƯỢC ĐIỂM</a:t>
            </a:r>
            <a:endParaRPr lang="vi-VN" sz="3600" b="1" dirty="0">
              <a:solidFill>
                <a:schemeClr val="bg1"/>
              </a:solidFill>
            </a:endParaRPr>
          </a:p>
        </p:txBody>
      </p:sp>
      <p:pic>
        <p:nvPicPr>
          <p:cNvPr id="15" name="Thầy">
            <a:hlinkClick r:id="" action="ppaction://media"/>
            <a:extLst>
              <a:ext uri="{FF2B5EF4-FFF2-40B4-BE49-F238E27FC236}">
                <a16:creationId xmlns:a16="http://schemas.microsoft.com/office/drawing/2014/main" id="{3DD0F736-F2BA-4947-8362-AE0B22705AC7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454973" y="-549728"/>
            <a:ext cx="495300" cy="495300"/>
          </a:xfrm>
          <a:prstGeom prst="rect">
            <a:avLst/>
          </a:prstGeom>
        </p:spPr>
      </p:pic>
      <p:pic>
        <p:nvPicPr>
          <p:cNvPr id="16" name="Thầy">
            <a:hlinkClick r:id="" action="ppaction://media"/>
            <a:extLst>
              <a:ext uri="{FF2B5EF4-FFF2-40B4-BE49-F238E27FC236}">
                <a16:creationId xmlns:a16="http://schemas.microsoft.com/office/drawing/2014/main" id="{13E5B325-56E9-40C9-9F18-7D3C5E50409B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53135" y="-591707"/>
            <a:ext cx="495300" cy="49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27F623-E535-91C2-27DA-523458B92D17}"/>
              </a:ext>
            </a:extLst>
          </p:cNvPr>
          <p:cNvSpPr txBox="1"/>
          <p:nvPr/>
        </p:nvSpPr>
        <p:spPr>
          <a:xfrm>
            <a:off x="783365" y="1898431"/>
            <a:ext cx="5556475" cy="4125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đắn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bấm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endParaRPr lang="en-US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lai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385F33-E66E-7C0F-4CA7-B27E0BF47CE9}"/>
              </a:ext>
            </a:extLst>
          </p:cNvPr>
          <p:cNvCxnSpPr>
            <a:cxnSpLocks/>
          </p:cNvCxnSpPr>
          <p:nvPr/>
        </p:nvCxnSpPr>
        <p:spPr>
          <a:xfrm>
            <a:off x="6493650" y="1564534"/>
            <a:ext cx="0" cy="39523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BB530918-F9D4-E155-AC24-6D917EE5CBA1}"/>
              </a:ext>
            </a:extLst>
          </p:cNvPr>
          <p:cNvSpPr/>
          <p:nvPr/>
        </p:nvSpPr>
        <p:spPr>
          <a:xfrm>
            <a:off x="6646985" y="1564534"/>
            <a:ext cx="4805215" cy="2727620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E7B32-EB75-6FC7-C7DC-EAAF99891C99}"/>
              </a:ext>
            </a:extLst>
          </p:cNvPr>
          <p:cNvSpPr txBox="1"/>
          <p:nvPr/>
        </p:nvSpPr>
        <p:spPr>
          <a:xfrm>
            <a:off x="7093015" y="2040455"/>
            <a:ext cx="40056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Dữ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liệu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còn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phải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nhập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tay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Hệ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thống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thực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thi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lâu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vì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lượng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dữ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liệu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và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giao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diện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quá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lớn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Vẫn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chưa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hoàn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thành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một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số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chức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năng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nâng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cao</a:t>
            </a:r>
            <a:endParaRPr lang="en-US" sz="1600" b="1" dirty="0">
              <a:solidFill>
                <a:schemeClr val="bg1">
                  <a:lumMod val="95000"/>
                </a:schemeClr>
              </a:solidFill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endParaRPr lang="en-US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365CF9E7-2452-B69F-EF8C-47922A460AFF}"/>
              </a:ext>
            </a:extLst>
          </p:cNvPr>
          <p:cNvSpPr/>
          <p:nvPr/>
        </p:nvSpPr>
        <p:spPr>
          <a:xfrm>
            <a:off x="10626187" y="4978506"/>
            <a:ext cx="659961" cy="458486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518BEDFE-48DE-7750-407E-D010CE99D80F}"/>
              </a:ext>
            </a:extLst>
          </p:cNvPr>
          <p:cNvSpPr/>
          <p:nvPr/>
        </p:nvSpPr>
        <p:spPr>
          <a:xfrm>
            <a:off x="9665573" y="4210280"/>
            <a:ext cx="1354557" cy="638727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1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9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39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3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>
                <p:cTn id="44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1" grpId="0"/>
      <p:bldP spid="12" grpId="0"/>
      <p:bldP spid="2" grpId="0"/>
      <p:bldP spid="21" grpId="0" animBg="1"/>
      <p:bldP spid="4" grpId="0"/>
      <p:bldP spid="24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8E0D2C5-2CA6-417C-8569-58940CB68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2" y="0"/>
            <a:ext cx="12202881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33A94-1E19-46A2-BCCB-7025814A2E69}"/>
              </a:ext>
            </a:extLst>
          </p:cNvPr>
          <p:cNvSpPr/>
          <p:nvPr/>
        </p:nvSpPr>
        <p:spPr>
          <a:xfrm>
            <a:off x="703355" y="305911"/>
            <a:ext cx="10842171" cy="6085114"/>
          </a:xfrm>
          <a:prstGeom prst="roundRect">
            <a:avLst>
              <a:gd name="adj" fmla="val 7544"/>
            </a:avLst>
          </a:prstGeom>
          <a:solidFill>
            <a:schemeClr val="tx1">
              <a:alpha val="34000"/>
            </a:schemeClr>
          </a:solidFill>
          <a:ln w="28575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9F375-F27D-4794-B90F-BBB9ABE6D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45" b="15566" l="10250" r="14393">
                        <a14:foregroundMark x1="12047" y1="11755" x2="12002" y2="13366"/>
                        <a14:foregroundMark x1="11277" y1="12641" x2="11277" y2="13929"/>
                      </a14:backgroundRemoval>
                    </a14:imgEffect>
                  </a14:imgLayer>
                </a14:imgProps>
              </a:ext>
            </a:extLst>
          </a:blip>
          <a:srcRect l="9732" t="7892" r="85089" b="83581"/>
          <a:stretch/>
        </p:blipFill>
        <p:spPr>
          <a:xfrm>
            <a:off x="955314" y="464136"/>
            <a:ext cx="631371" cy="584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1A1950-CA9E-41DC-A0A0-D8EEFE00E2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03" b="16989" l="74832" r="88492"/>
                    </a14:imgEffect>
                  </a14:imgLayer>
                </a14:imgProps>
              </a:ext>
            </a:extLst>
          </a:blip>
          <a:srcRect l="74326" t="7892" r="17617" b="82000"/>
          <a:stretch/>
        </p:blipFill>
        <p:spPr>
          <a:xfrm>
            <a:off x="9564252" y="541213"/>
            <a:ext cx="982266" cy="693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B8446-92FE-4E0A-89B0-CBF0FEFD39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325" b="17146" l="83332" r="89065"/>
                    </a14:imgEffect>
                  </a14:imgLayer>
                </a14:imgProps>
              </a:ext>
            </a:extLst>
          </a:blip>
          <a:srcRect l="82615" t="9472" r="10218" b="82001"/>
          <a:stretch/>
        </p:blipFill>
        <p:spPr>
          <a:xfrm>
            <a:off x="10454973" y="498853"/>
            <a:ext cx="873830" cy="584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25F205-2B4E-414D-ABBD-8FFF816670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575" b="90419" l="10281" r="20018">
                        <a14:foregroundMark x1="19203" y1="86554" x2="19384" y2="88003"/>
                        <a14:foregroundMark x1="19928" y1="87520" x2="19928" y2="87520"/>
                        <a14:foregroundMark x1="12138" y1="87842" x2="13179" y2="88084"/>
                        <a14:foregroundMark x1="10326" y1="87681" x2="10326" y2="87681"/>
                        <a14:foregroundMark x1="13361" y1="88647" x2="13361" y2="88647"/>
                        <a14:foregroundMark x1="10281" y1="85990" x2="10281" y2="85990"/>
                        <a14:foregroundMark x1="10507" y1="85266" x2="10507" y2="85266"/>
                        <a14:foregroundMark x1="11141" y1="85105" x2="11141" y2="85105"/>
                        <a14:foregroundMark x1="11730" y1="84944" x2="11911" y2="84944"/>
                        <a14:foregroundMark x1="12817" y1="84863" x2="12908" y2="84863"/>
                        <a14:foregroundMark x1="20018" y1="86634" x2="20018" y2="86634"/>
                      </a14:backgroundRemoval>
                    </a14:imgEffect>
                  </a14:imgLayer>
                </a14:imgProps>
              </a:ext>
            </a:extLst>
          </a:blip>
          <a:srcRect l="9286" t="82874" r="79239" b="8599"/>
          <a:stretch/>
        </p:blipFill>
        <p:spPr>
          <a:xfrm>
            <a:off x="887161" y="5832681"/>
            <a:ext cx="1399048" cy="584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931588-16D3-4427-8B5C-2C5A2EFE0F7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698" b="90951" l="24161" r="37446">
                        <a14:foregroundMark x1="24547" y1="84380" x2="24819" y2="87520"/>
                        <a14:foregroundMark x1="25498" y1="84541" x2="26404" y2="88647"/>
                        <a14:foregroundMark x1="28125" y1="83011" x2="28125" y2="83011"/>
                        <a14:foregroundMark x1="27717" y1="82609" x2="26902" y2="82689"/>
                        <a14:foregroundMark x1="28170" y1="82367" x2="24638" y2="82770"/>
                        <a14:foregroundMark x1="28397" y1="83011" x2="28623" y2="85588"/>
                        <a14:foregroundMark x1="28216" y1="82609" x2="28533" y2="82850"/>
                      </a14:backgroundRemoval>
                    </a14:imgEffect>
                  </a14:imgLayer>
                </a14:imgProps>
              </a:ext>
            </a:extLst>
          </a:blip>
          <a:srcRect l="22500" t="80541" r="63736" b="7892"/>
          <a:stretch/>
        </p:blipFill>
        <p:spPr>
          <a:xfrm>
            <a:off x="2194560" y="5597708"/>
            <a:ext cx="1678193" cy="793317"/>
          </a:xfrm>
          <a:prstGeom prst="rect">
            <a:avLst/>
          </a:prstGeom>
        </p:spPr>
      </p:pic>
      <p:pic>
        <p:nvPicPr>
          <p:cNvPr id="15" name="Picture 14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8B479735-50E1-4A73-ADFD-C05A717757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21339507" flipH="1">
            <a:off x="1702774" y="5914961"/>
            <a:ext cx="1117125" cy="108036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6C8D8C6-56CE-4F12-A0AD-9FEB6E87E2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14" y="4905774"/>
            <a:ext cx="1678193" cy="167819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5201A41-EF89-473B-9513-78195B41B1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76" b="89498" l="7391" r="92609">
                        <a14:foregroundMark x1="29565" y1="64384" x2="44348" y2="88584"/>
                        <a14:foregroundMark x1="92609" y1="42922" x2="92609" y2="42922"/>
                        <a14:foregroundMark x1="49565" y1="8676" x2="49565" y2="8676"/>
                        <a14:foregroundMark x1="7391" y1="63014" x2="9130" y2="63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46" y="-8201"/>
            <a:ext cx="1175402" cy="11191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155059-1D5A-97A0-DC80-8B3087CC1DC3}"/>
              </a:ext>
            </a:extLst>
          </p:cNvPr>
          <p:cNvSpPr/>
          <p:nvPr/>
        </p:nvSpPr>
        <p:spPr>
          <a:xfrm>
            <a:off x="1837316" y="1331737"/>
            <a:ext cx="8017242" cy="584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381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AB49B7-819C-D147-3A9B-7AB27D928DCB}"/>
              </a:ext>
            </a:extLst>
          </p:cNvPr>
          <p:cNvSpPr/>
          <p:nvPr/>
        </p:nvSpPr>
        <p:spPr>
          <a:xfrm>
            <a:off x="2051084" y="1465297"/>
            <a:ext cx="7513168" cy="289940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C774DC3-687A-5EED-2BFD-78C08D20AD29}"/>
              </a:ext>
            </a:extLst>
          </p:cNvPr>
          <p:cNvGrpSpPr/>
          <p:nvPr/>
        </p:nvGrpSpPr>
        <p:grpSpPr>
          <a:xfrm>
            <a:off x="1710779" y="1342328"/>
            <a:ext cx="1954009" cy="4338956"/>
            <a:chOff x="1710779" y="1342328"/>
            <a:chExt cx="1954009" cy="433895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BB94633-5A41-1AB2-78DD-2C45707828A3}"/>
                </a:ext>
              </a:extLst>
            </p:cNvPr>
            <p:cNvSpPr/>
            <p:nvPr/>
          </p:nvSpPr>
          <p:spPr>
            <a:xfrm>
              <a:off x="1710779" y="3777343"/>
              <a:ext cx="1954009" cy="1903941"/>
            </a:xfrm>
            <a:custGeom>
              <a:avLst/>
              <a:gdLst>
                <a:gd name="connsiteX0" fmla="*/ 899160 w 1798320"/>
                <a:gd name="connsiteY0" fmla="*/ 124537 h 1678194"/>
                <a:gd name="connsiteX1" fmla="*/ 812800 w 1798320"/>
                <a:gd name="connsiteY1" fmla="*/ 199411 h 1678194"/>
                <a:gd name="connsiteX2" fmla="*/ 899160 w 1798320"/>
                <a:gd name="connsiteY2" fmla="*/ 274285 h 1678194"/>
                <a:gd name="connsiteX3" fmla="*/ 985520 w 1798320"/>
                <a:gd name="connsiteY3" fmla="*/ 199411 h 1678194"/>
                <a:gd name="connsiteX4" fmla="*/ 899160 w 1798320"/>
                <a:gd name="connsiteY4" fmla="*/ 124537 h 1678194"/>
                <a:gd name="connsiteX5" fmla="*/ 899160 w 1798320"/>
                <a:gd name="connsiteY5" fmla="*/ 0 h 1678194"/>
                <a:gd name="connsiteX6" fmla="*/ 1798320 w 1798320"/>
                <a:gd name="connsiteY6" fmla="*/ 839097 h 1678194"/>
                <a:gd name="connsiteX7" fmla="*/ 899160 w 1798320"/>
                <a:gd name="connsiteY7" fmla="*/ 1678194 h 1678194"/>
                <a:gd name="connsiteX8" fmla="*/ 0 w 1798320"/>
                <a:gd name="connsiteY8" fmla="*/ 839097 h 1678194"/>
                <a:gd name="connsiteX9" fmla="*/ 899160 w 1798320"/>
                <a:gd name="connsiteY9" fmla="*/ 0 h 167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8320" h="1678194">
                  <a:moveTo>
                    <a:pt x="899160" y="124537"/>
                  </a:moveTo>
                  <a:cubicBezTo>
                    <a:pt x="851465" y="124537"/>
                    <a:pt x="812800" y="158059"/>
                    <a:pt x="812800" y="199411"/>
                  </a:cubicBezTo>
                  <a:cubicBezTo>
                    <a:pt x="812800" y="240763"/>
                    <a:pt x="851465" y="274285"/>
                    <a:pt x="899160" y="274285"/>
                  </a:cubicBezTo>
                  <a:cubicBezTo>
                    <a:pt x="946855" y="274285"/>
                    <a:pt x="985520" y="240763"/>
                    <a:pt x="985520" y="199411"/>
                  </a:cubicBezTo>
                  <a:cubicBezTo>
                    <a:pt x="985520" y="158059"/>
                    <a:pt x="946855" y="124537"/>
                    <a:pt x="899160" y="124537"/>
                  </a:cubicBezTo>
                  <a:close/>
                  <a:moveTo>
                    <a:pt x="899160" y="0"/>
                  </a:moveTo>
                  <a:cubicBezTo>
                    <a:pt x="1395752" y="0"/>
                    <a:pt x="1798320" y="375677"/>
                    <a:pt x="1798320" y="839097"/>
                  </a:cubicBezTo>
                  <a:cubicBezTo>
                    <a:pt x="1798320" y="1302517"/>
                    <a:pt x="1395752" y="1678194"/>
                    <a:pt x="899160" y="1678194"/>
                  </a:cubicBezTo>
                  <a:cubicBezTo>
                    <a:pt x="402568" y="1678194"/>
                    <a:pt x="0" y="1302517"/>
                    <a:pt x="0" y="839097"/>
                  </a:cubicBezTo>
                  <a:cubicBezTo>
                    <a:pt x="0" y="375677"/>
                    <a:pt x="402568" y="0"/>
                    <a:pt x="899160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FFFF00"/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effectLst>
              <a:reflection blurRad="6350" stA="50000" endA="300" endPos="41000" dist="1016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3E6583B-503F-3DD1-5AAD-8FD0632568F4}"/>
                </a:ext>
              </a:extLst>
            </p:cNvPr>
            <p:cNvGrpSpPr/>
            <p:nvPr/>
          </p:nvGrpSpPr>
          <p:grpSpPr>
            <a:xfrm>
              <a:off x="2446448" y="1342328"/>
              <a:ext cx="539317" cy="507949"/>
              <a:chOff x="2446448" y="1342328"/>
              <a:chExt cx="539317" cy="5079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B4B7C36-12A5-6FC9-2266-7692B55EE722}"/>
                  </a:ext>
                </a:extLst>
              </p:cNvPr>
              <p:cNvSpPr/>
              <p:nvPr/>
            </p:nvSpPr>
            <p:spPr>
              <a:xfrm>
                <a:off x="2446448" y="1342328"/>
                <a:ext cx="539317" cy="50794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BF0A146-5F8D-439A-F560-ABEF2F23274E}"/>
                  </a:ext>
                </a:extLst>
              </p:cNvPr>
              <p:cNvSpPr/>
              <p:nvPr/>
            </p:nvSpPr>
            <p:spPr>
              <a:xfrm>
                <a:off x="2548236" y="1451332"/>
                <a:ext cx="335741" cy="28994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8897C86-1D53-FAB7-16DA-D48855DA8BE7}"/>
                </a:ext>
              </a:extLst>
            </p:cNvPr>
            <p:cNvCxnSpPr>
              <a:cxnSpLocks/>
              <a:stCxn id="16" idx="4"/>
              <a:endCxn id="24" idx="5"/>
            </p:cNvCxnSpPr>
            <p:nvPr/>
          </p:nvCxnSpPr>
          <p:spPr>
            <a:xfrm flipH="1">
              <a:off x="2687784" y="1850277"/>
              <a:ext cx="28323" cy="192706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E3C2A9-06DA-9883-6A1B-EE369F407220}"/>
                </a:ext>
              </a:extLst>
            </p:cNvPr>
            <p:cNvSpPr txBox="1"/>
            <p:nvPr/>
          </p:nvSpPr>
          <p:spPr>
            <a:xfrm>
              <a:off x="2032408" y="4219316"/>
              <a:ext cx="13390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Chuyển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từ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nền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tảng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di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động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sang pc</a:t>
              </a:r>
              <a:endParaRPr lang="en-US" b="1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9950894-AECF-6D05-D213-741ADF474EC4}"/>
              </a:ext>
            </a:extLst>
          </p:cNvPr>
          <p:cNvGrpSpPr/>
          <p:nvPr/>
        </p:nvGrpSpPr>
        <p:grpSpPr>
          <a:xfrm>
            <a:off x="3873938" y="1342328"/>
            <a:ext cx="1798320" cy="3629215"/>
            <a:chOff x="3873938" y="1342328"/>
            <a:chExt cx="1798320" cy="362921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5FE8E5B-85B8-2618-7647-B2AFF5B86182}"/>
                </a:ext>
              </a:extLst>
            </p:cNvPr>
            <p:cNvSpPr/>
            <p:nvPr/>
          </p:nvSpPr>
          <p:spPr>
            <a:xfrm>
              <a:off x="3873938" y="3293349"/>
              <a:ext cx="1798320" cy="1678194"/>
            </a:xfrm>
            <a:custGeom>
              <a:avLst/>
              <a:gdLst>
                <a:gd name="connsiteX0" fmla="*/ 899160 w 1798320"/>
                <a:gd name="connsiteY0" fmla="*/ 124537 h 1678194"/>
                <a:gd name="connsiteX1" fmla="*/ 812800 w 1798320"/>
                <a:gd name="connsiteY1" fmla="*/ 199411 h 1678194"/>
                <a:gd name="connsiteX2" fmla="*/ 899160 w 1798320"/>
                <a:gd name="connsiteY2" fmla="*/ 274285 h 1678194"/>
                <a:gd name="connsiteX3" fmla="*/ 985520 w 1798320"/>
                <a:gd name="connsiteY3" fmla="*/ 199411 h 1678194"/>
                <a:gd name="connsiteX4" fmla="*/ 899160 w 1798320"/>
                <a:gd name="connsiteY4" fmla="*/ 124537 h 1678194"/>
                <a:gd name="connsiteX5" fmla="*/ 899160 w 1798320"/>
                <a:gd name="connsiteY5" fmla="*/ 0 h 1678194"/>
                <a:gd name="connsiteX6" fmla="*/ 1798320 w 1798320"/>
                <a:gd name="connsiteY6" fmla="*/ 839097 h 1678194"/>
                <a:gd name="connsiteX7" fmla="*/ 899160 w 1798320"/>
                <a:gd name="connsiteY7" fmla="*/ 1678194 h 1678194"/>
                <a:gd name="connsiteX8" fmla="*/ 0 w 1798320"/>
                <a:gd name="connsiteY8" fmla="*/ 839097 h 1678194"/>
                <a:gd name="connsiteX9" fmla="*/ 899160 w 1798320"/>
                <a:gd name="connsiteY9" fmla="*/ 0 h 167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8320" h="1678194">
                  <a:moveTo>
                    <a:pt x="899160" y="124537"/>
                  </a:moveTo>
                  <a:cubicBezTo>
                    <a:pt x="851465" y="124537"/>
                    <a:pt x="812800" y="158059"/>
                    <a:pt x="812800" y="199411"/>
                  </a:cubicBezTo>
                  <a:cubicBezTo>
                    <a:pt x="812800" y="240763"/>
                    <a:pt x="851465" y="274285"/>
                    <a:pt x="899160" y="274285"/>
                  </a:cubicBezTo>
                  <a:cubicBezTo>
                    <a:pt x="946855" y="274285"/>
                    <a:pt x="985520" y="240763"/>
                    <a:pt x="985520" y="199411"/>
                  </a:cubicBezTo>
                  <a:cubicBezTo>
                    <a:pt x="985520" y="158059"/>
                    <a:pt x="946855" y="124537"/>
                    <a:pt x="899160" y="124537"/>
                  </a:cubicBezTo>
                  <a:close/>
                  <a:moveTo>
                    <a:pt x="899160" y="0"/>
                  </a:moveTo>
                  <a:cubicBezTo>
                    <a:pt x="1395752" y="0"/>
                    <a:pt x="1798320" y="375677"/>
                    <a:pt x="1798320" y="839097"/>
                  </a:cubicBezTo>
                  <a:cubicBezTo>
                    <a:pt x="1798320" y="1302517"/>
                    <a:pt x="1395752" y="1678194"/>
                    <a:pt x="899160" y="1678194"/>
                  </a:cubicBezTo>
                  <a:cubicBezTo>
                    <a:pt x="402568" y="1678194"/>
                    <a:pt x="0" y="1302517"/>
                    <a:pt x="0" y="839097"/>
                  </a:cubicBezTo>
                  <a:cubicBezTo>
                    <a:pt x="0" y="375677"/>
                    <a:pt x="402568" y="0"/>
                    <a:pt x="899160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FF0000"/>
                </a:gs>
                <a:gs pos="100000">
                  <a:schemeClr val="accent2"/>
                </a:gs>
              </a:gsLst>
              <a:lin ang="5400000" scaled="1"/>
              <a:tileRect/>
            </a:gradFill>
            <a:effectLst>
              <a:reflection blurRad="6350" stA="50000" endA="300" endPos="4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8FE712-E033-A49E-48D6-E606C7BAA672}"/>
                </a:ext>
              </a:extLst>
            </p:cNvPr>
            <p:cNvGrpSpPr/>
            <p:nvPr/>
          </p:nvGrpSpPr>
          <p:grpSpPr>
            <a:xfrm>
              <a:off x="4503439" y="1342328"/>
              <a:ext cx="539317" cy="507949"/>
              <a:chOff x="2446448" y="1342328"/>
              <a:chExt cx="539317" cy="5079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3BA3CDC-61AC-3CFD-530F-6D93A3B6B7A8}"/>
                  </a:ext>
                </a:extLst>
              </p:cNvPr>
              <p:cNvSpPr/>
              <p:nvPr/>
            </p:nvSpPr>
            <p:spPr>
              <a:xfrm>
                <a:off x="2446448" y="1342328"/>
                <a:ext cx="539317" cy="50794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C67551F-8228-5841-7398-9AD2B86B97D5}"/>
                  </a:ext>
                </a:extLst>
              </p:cNvPr>
              <p:cNvSpPr/>
              <p:nvPr/>
            </p:nvSpPr>
            <p:spPr>
              <a:xfrm>
                <a:off x="2548236" y="1451332"/>
                <a:ext cx="335741" cy="2899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8EB234C-D0FD-B0F6-1A91-75F8FCF11CD2}"/>
                </a:ext>
              </a:extLst>
            </p:cNvPr>
            <p:cNvCxnSpPr>
              <a:cxnSpLocks/>
              <a:stCxn id="25" idx="5"/>
              <a:endCxn id="32" idx="4"/>
            </p:cNvCxnSpPr>
            <p:nvPr/>
          </p:nvCxnSpPr>
          <p:spPr>
            <a:xfrm flipV="1">
              <a:off x="4773098" y="1850277"/>
              <a:ext cx="0" cy="144307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8F96BF-1A17-20A8-C198-2A52D77E10C5}"/>
                </a:ext>
              </a:extLst>
            </p:cNvPr>
            <p:cNvSpPr txBox="1"/>
            <p:nvPr/>
          </p:nvSpPr>
          <p:spPr>
            <a:xfrm>
              <a:off x="4106663" y="3777343"/>
              <a:ext cx="13328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Hỗ</a:t>
              </a: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trợ</a:t>
              </a: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đa</a:t>
              </a: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ngôn</a:t>
              </a:r>
              <a:r>
                <a:rPr lang="en-US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0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ngữ</a:t>
              </a:r>
              <a:endParaRPr lang="en-US" sz="20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BEB1063-76BA-AC66-A0CE-7773EF7BCD50}"/>
              </a:ext>
            </a:extLst>
          </p:cNvPr>
          <p:cNvGrpSpPr/>
          <p:nvPr/>
        </p:nvGrpSpPr>
        <p:grpSpPr>
          <a:xfrm>
            <a:off x="6053296" y="1385723"/>
            <a:ext cx="1890797" cy="3197163"/>
            <a:chOff x="6053296" y="1385723"/>
            <a:chExt cx="1890797" cy="319716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8140A9-E3D0-16C3-B531-7C6943A16F86}"/>
                </a:ext>
              </a:extLst>
            </p:cNvPr>
            <p:cNvSpPr/>
            <p:nvPr/>
          </p:nvSpPr>
          <p:spPr>
            <a:xfrm>
              <a:off x="6053296" y="2745017"/>
              <a:ext cx="1890797" cy="1837869"/>
            </a:xfrm>
            <a:custGeom>
              <a:avLst/>
              <a:gdLst>
                <a:gd name="connsiteX0" fmla="*/ 899160 w 1798320"/>
                <a:gd name="connsiteY0" fmla="*/ 124537 h 1678194"/>
                <a:gd name="connsiteX1" fmla="*/ 812800 w 1798320"/>
                <a:gd name="connsiteY1" fmla="*/ 199411 h 1678194"/>
                <a:gd name="connsiteX2" fmla="*/ 899160 w 1798320"/>
                <a:gd name="connsiteY2" fmla="*/ 274285 h 1678194"/>
                <a:gd name="connsiteX3" fmla="*/ 985520 w 1798320"/>
                <a:gd name="connsiteY3" fmla="*/ 199411 h 1678194"/>
                <a:gd name="connsiteX4" fmla="*/ 899160 w 1798320"/>
                <a:gd name="connsiteY4" fmla="*/ 124537 h 1678194"/>
                <a:gd name="connsiteX5" fmla="*/ 899160 w 1798320"/>
                <a:gd name="connsiteY5" fmla="*/ 0 h 1678194"/>
                <a:gd name="connsiteX6" fmla="*/ 1798320 w 1798320"/>
                <a:gd name="connsiteY6" fmla="*/ 839097 h 1678194"/>
                <a:gd name="connsiteX7" fmla="*/ 899160 w 1798320"/>
                <a:gd name="connsiteY7" fmla="*/ 1678194 h 1678194"/>
                <a:gd name="connsiteX8" fmla="*/ 0 w 1798320"/>
                <a:gd name="connsiteY8" fmla="*/ 839097 h 1678194"/>
                <a:gd name="connsiteX9" fmla="*/ 899160 w 1798320"/>
                <a:gd name="connsiteY9" fmla="*/ 0 h 167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8320" h="1678194">
                  <a:moveTo>
                    <a:pt x="899160" y="124537"/>
                  </a:moveTo>
                  <a:cubicBezTo>
                    <a:pt x="851465" y="124537"/>
                    <a:pt x="812800" y="158059"/>
                    <a:pt x="812800" y="199411"/>
                  </a:cubicBezTo>
                  <a:cubicBezTo>
                    <a:pt x="812800" y="240763"/>
                    <a:pt x="851465" y="274285"/>
                    <a:pt x="899160" y="274285"/>
                  </a:cubicBezTo>
                  <a:cubicBezTo>
                    <a:pt x="946855" y="274285"/>
                    <a:pt x="985520" y="240763"/>
                    <a:pt x="985520" y="199411"/>
                  </a:cubicBezTo>
                  <a:cubicBezTo>
                    <a:pt x="985520" y="158059"/>
                    <a:pt x="946855" y="124537"/>
                    <a:pt x="899160" y="124537"/>
                  </a:cubicBezTo>
                  <a:close/>
                  <a:moveTo>
                    <a:pt x="899160" y="0"/>
                  </a:moveTo>
                  <a:cubicBezTo>
                    <a:pt x="1395752" y="0"/>
                    <a:pt x="1798320" y="375677"/>
                    <a:pt x="1798320" y="839097"/>
                  </a:cubicBezTo>
                  <a:cubicBezTo>
                    <a:pt x="1798320" y="1302517"/>
                    <a:pt x="1395752" y="1678194"/>
                    <a:pt x="899160" y="1678194"/>
                  </a:cubicBezTo>
                  <a:cubicBezTo>
                    <a:pt x="402568" y="1678194"/>
                    <a:pt x="0" y="1302517"/>
                    <a:pt x="0" y="839097"/>
                  </a:cubicBezTo>
                  <a:cubicBezTo>
                    <a:pt x="0" y="375677"/>
                    <a:pt x="402568" y="0"/>
                    <a:pt x="899160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4EFE00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effectLst>
              <a:reflection blurRad="6350" stA="50000" endA="300" endPos="4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5B4F5F8-58FF-AECB-AD83-E31F5F9D25A8}"/>
                </a:ext>
              </a:extLst>
            </p:cNvPr>
            <p:cNvGrpSpPr/>
            <p:nvPr/>
          </p:nvGrpSpPr>
          <p:grpSpPr>
            <a:xfrm>
              <a:off x="6720059" y="1385723"/>
              <a:ext cx="539317" cy="507949"/>
              <a:chOff x="2446448" y="1342328"/>
              <a:chExt cx="539317" cy="507949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AC1CA2F-1F7A-F89D-8B3C-28BA4D40E5E8}"/>
                  </a:ext>
                </a:extLst>
              </p:cNvPr>
              <p:cNvSpPr/>
              <p:nvPr/>
            </p:nvSpPr>
            <p:spPr>
              <a:xfrm>
                <a:off x="2446448" y="1342328"/>
                <a:ext cx="539317" cy="50794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E74172B-748A-E1C3-8A11-C4D2E535A7EC}"/>
                  </a:ext>
                </a:extLst>
              </p:cNvPr>
              <p:cNvSpPr/>
              <p:nvPr/>
            </p:nvSpPr>
            <p:spPr>
              <a:xfrm>
                <a:off x="2548236" y="1451332"/>
                <a:ext cx="335741" cy="289940"/>
              </a:xfrm>
              <a:prstGeom prst="ellipse">
                <a:avLst/>
              </a:prstGeom>
              <a:solidFill>
                <a:srgbClr val="4EFE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895C612-03AC-4995-F318-FCF84B2D2B35}"/>
                </a:ext>
              </a:extLst>
            </p:cNvPr>
            <p:cNvCxnSpPr>
              <a:cxnSpLocks/>
              <a:stCxn id="26" idx="5"/>
              <a:endCxn id="35" idx="4"/>
            </p:cNvCxnSpPr>
            <p:nvPr/>
          </p:nvCxnSpPr>
          <p:spPr>
            <a:xfrm flipH="1" flipV="1">
              <a:off x="6989718" y="1893672"/>
              <a:ext cx="8977" cy="85134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1DB70FD-1D67-105B-93D1-892958460008}"/>
                </a:ext>
              </a:extLst>
            </p:cNvPr>
            <p:cNvSpPr txBox="1"/>
            <p:nvPr/>
          </p:nvSpPr>
          <p:spPr>
            <a:xfrm>
              <a:off x="6261483" y="3177178"/>
              <a:ext cx="1465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Có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thể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lấy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dữ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liệu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từ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các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nguồn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khác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endParaRPr lang="en-US" b="1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2092A6-AEE1-3249-BC7C-011AE50F08C9}"/>
              </a:ext>
            </a:extLst>
          </p:cNvPr>
          <p:cNvGrpSpPr/>
          <p:nvPr/>
        </p:nvGrpSpPr>
        <p:grpSpPr>
          <a:xfrm>
            <a:off x="8056238" y="1356292"/>
            <a:ext cx="1811095" cy="3787464"/>
            <a:chOff x="8056238" y="1356292"/>
            <a:chExt cx="1811095" cy="378746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D0ECCE-C467-2F5D-E7F9-D4EBDB312F42}"/>
                </a:ext>
              </a:extLst>
            </p:cNvPr>
            <p:cNvSpPr/>
            <p:nvPr/>
          </p:nvSpPr>
          <p:spPr>
            <a:xfrm>
              <a:off x="8056238" y="3465562"/>
              <a:ext cx="1798320" cy="1678194"/>
            </a:xfrm>
            <a:custGeom>
              <a:avLst/>
              <a:gdLst>
                <a:gd name="connsiteX0" fmla="*/ 899160 w 1798320"/>
                <a:gd name="connsiteY0" fmla="*/ 124537 h 1678194"/>
                <a:gd name="connsiteX1" fmla="*/ 812800 w 1798320"/>
                <a:gd name="connsiteY1" fmla="*/ 199411 h 1678194"/>
                <a:gd name="connsiteX2" fmla="*/ 899160 w 1798320"/>
                <a:gd name="connsiteY2" fmla="*/ 274285 h 1678194"/>
                <a:gd name="connsiteX3" fmla="*/ 985520 w 1798320"/>
                <a:gd name="connsiteY3" fmla="*/ 199411 h 1678194"/>
                <a:gd name="connsiteX4" fmla="*/ 899160 w 1798320"/>
                <a:gd name="connsiteY4" fmla="*/ 124537 h 1678194"/>
                <a:gd name="connsiteX5" fmla="*/ 899160 w 1798320"/>
                <a:gd name="connsiteY5" fmla="*/ 0 h 1678194"/>
                <a:gd name="connsiteX6" fmla="*/ 1798320 w 1798320"/>
                <a:gd name="connsiteY6" fmla="*/ 839097 h 1678194"/>
                <a:gd name="connsiteX7" fmla="*/ 899160 w 1798320"/>
                <a:gd name="connsiteY7" fmla="*/ 1678194 h 1678194"/>
                <a:gd name="connsiteX8" fmla="*/ 0 w 1798320"/>
                <a:gd name="connsiteY8" fmla="*/ 839097 h 1678194"/>
                <a:gd name="connsiteX9" fmla="*/ 899160 w 1798320"/>
                <a:gd name="connsiteY9" fmla="*/ 0 h 167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8320" h="1678194">
                  <a:moveTo>
                    <a:pt x="899160" y="124537"/>
                  </a:moveTo>
                  <a:cubicBezTo>
                    <a:pt x="851465" y="124537"/>
                    <a:pt x="812800" y="158059"/>
                    <a:pt x="812800" y="199411"/>
                  </a:cubicBezTo>
                  <a:cubicBezTo>
                    <a:pt x="812800" y="240763"/>
                    <a:pt x="851465" y="274285"/>
                    <a:pt x="899160" y="274285"/>
                  </a:cubicBezTo>
                  <a:cubicBezTo>
                    <a:pt x="946855" y="274285"/>
                    <a:pt x="985520" y="240763"/>
                    <a:pt x="985520" y="199411"/>
                  </a:cubicBezTo>
                  <a:cubicBezTo>
                    <a:pt x="985520" y="158059"/>
                    <a:pt x="946855" y="124537"/>
                    <a:pt x="899160" y="124537"/>
                  </a:cubicBezTo>
                  <a:close/>
                  <a:moveTo>
                    <a:pt x="899160" y="0"/>
                  </a:moveTo>
                  <a:cubicBezTo>
                    <a:pt x="1395752" y="0"/>
                    <a:pt x="1798320" y="375677"/>
                    <a:pt x="1798320" y="839097"/>
                  </a:cubicBezTo>
                  <a:cubicBezTo>
                    <a:pt x="1798320" y="1302517"/>
                    <a:pt x="1395752" y="1678194"/>
                    <a:pt x="899160" y="1678194"/>
                  </a:cubicBezTo>
                  <a:cubicBezTo>
                    <a:pt x="402568" y="1678194"/>
                    <a:pt x="0" y="1302517"/>
                    <a:pt x="0" y="839097"/>
                  </a:cubicBezTo>
                  <a:cubicBezTo>
                    <a:pt x="0" y="375677"/>
                    <a:pt x="402568" y="0"/>
                    <a:pt x="899160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FF3399"/>
                </a:gs>
                <a:gs pos="100000">
                  <a:srgbClr val="FF66FF"/>
                </a:gs>
              </a:gsLst>
              <a:lin ang="5400000" scaled="1"/>
              <a:tileRect/>
            </a:gradFill>
            <a:effectLst>
              <a:reflection blurRad="6350" stA="50000" endA="300" endPos="410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036235A-DFDD-B671-30F5-7A627B84C39F}"/>
                </a:ext>
              </a:extLst>
            </p:cNvPr>
            <p:cNvGrpSpPr/>
            <p:nvPr/>
          </p:nvGrpSpPr>
          <p:grpSpPr>
            <a:xfrm>
              <a:off x="8667020" y="1356292"/>
              <a:ext cx="539317" cy="507949"/>
              <a:chOff x="2446448" y="1342328"/>
              <a:chExt cx="539317" cy="507949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62C77C6-8085-7925-C9EA-B0F4BC25390B}"/>
                  </a:ext>
                </a:extLst>
              </p:cNvPr>
              <p:cNvSpPr/>
              <p:nvPr/>
            </p:nvSpPr>
            <p:spPr>
              <a:xfrm>
                <a:off x="2446448" y="1342328"/>
                <a:ext cx="539317" cy="50794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F934ECC-8EB9-3063-EB2D-037B6134B652}"/>
                  </a:ext>
                </a:extLst>
              </p:cNvPr>
              <p:cNvSpPr/>
              <p:nvPr/>
            </p:nvSpPr>
            <p:spPr>
              <a:xfrm>
                <a:off x="2548236" y="1451332"/>
                <a:ext cx="335741" cy="289940"/>
              </a:xfrm>
              <a:prstGeom prst="ellipse">
                <a:avLst/>
              </a:prstGeom>
              <a:solidFill>
                <a:srgbClr val="FF66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7B70F9F-A03D-0221-B9F4-4A0B7AA1582A}"/>
                </a:ext>
              </a:extLst>
            </p:cNvPr>
            <p:cNvCxnSpPr>
              <a:stCxn id="38" idx="4"/>
              <a:endCxn id="27" idx="5"/>
            </p:cNvCxnSpPr>
            <p:nvPr/>
          </p:nvCxnSpPr>
          <p:spPr>
            <a:xfrm>
              <a:off x="8936679" y="1864241"/>
              <a:ext cx="18719" cy="160132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DFF524-48A1-C0F0-F869-39D8E1A498FA}"/>
                </a:ext>
              </a:extLst>
            </p:cNvPr>
            <p:cNvSpPr txBox="1"/>
            <p:nvPr/>
          </p:nvSpPr>
          <p:spPr>
            <a:xfrm>
              <a:off x="8153425" y="3915842"/>
              <a:ext cx="17139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Phát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triển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tính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năng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nhận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diện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giọng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nói</a:t>
              </a:r>
              <a:endParaRPr lang="en-US" b="1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96D5E95-F77B-6343-BC88-E8BF80E68440}"/>
              </a:ext>
            </a:extLst>
          </p:cNvPr>
          <p:cNvSpPr txBox="1"/>
          <p:nvPr/>
        </p:nvSpPr>
        <p:spPr>
          <a:xfrm>
            <a:off x="3434867" y="410899"/>
            <a:ext cx="5111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179223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234FE65C-8439-4EFD-83CA-30556B3B1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D75646-1D29-47D5-9D2B-C29329ADDE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084" b="61272" l="23732" r="37500">
                        <a14:foregroundMark x1="31069" y1="38164" x2="32382" y2="38647"/>
                        <a14:foregroundMark x1="33107" y1="38406" x2="33514" y2="38969"/>
                        <a14:foregroundMark x1="37500" y1="49195" x2="37545" y2="51047"/>
                        <a14:foregroundMark x1="27264" y1="61272" x2="27355" y2="61272"/>
                      </a14:backgroundRemoval>
                    </a14:imgEffect>
                  </a14:imgLayer>
                </a14:imgProps>
              </a:ext>
            </a:extLst>
          </a:blip>
          <a:srcRect l="22031" t="36250" r="60781" b="36389"/>
          <a:stretch/>
        </p:blipFill>
        <p:spPr>
          <a:xfrm>
            <a:off x="2247697" y="2570683"/>
            <a:ext cx="2095500" cy="1876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04C852-05D5-4281-8563-E9DDED5A6B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213" b="30676" l="25272" r="37772">
                        <a14:foregroundMark x1="26766" y1="13768" x2="28080" y2="20692"/>
                        <a14:foregroundMark x1="28080" y1="20692" x2="28080" y2="20692"/>
                        <a14:foregroundMark x1="25725" y1="21659" x2="26495" y2="24235"/>
                        <a14:foregroundMark x1="28986" y1="10064" x2="32835" y2="9179"/>
                        <a14:foregroundMark x1="31612" y1="8293" x2="31612" y2="8293"/>
                        <a14:foregroundMark x1="25272" y1="19404" x2="25272" y2="19404"/>
                        <a14:foregroundMark x1="37228" y1="15378" x2="37228" y2="15378"/>
                        <a14:foregroundMark x1="37817" y1="18921" x2="37817" y2="18921"/>
                        <a14:foregroundMark x1="33107" y1="29952" x2="33107" y2="29952"/>
                        <a14:foregroundMark x1="31929" y1="30676" x2="31929" y2="30676"/>
                      </a14:backgroundRemoval>
                    </a14:imgEffect>
                  </a14:imgLayer>
                </a14:imgProps>
              </a:ext>
            </a:extLst>
          </a:blip>
          <a:srcRect l="24074" t="7574" r="61406" b="67639"/>
          <a:stretch/>
        </p:blipFill>
        <p:spPr>
          <a:xfrm>
            <a:off x="2410353" y="711047"/>
            <a:ext cx="1770185" cy="16998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B6D01-E15D-41C0-BFC2-7AF3BD86CE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921" b="90580" l="25453" r="37772">
                        <a14:foregroundMark x1="25453" y1="78341" x2="26087" y2="81159"/>
                        <a14:foregroundMark x1="36821" y1="77617" x2="37138" y2="82770"/>
                        <a14:foregroundMark x1="37772" y1="78824" x2="37772" y2="80515"/>
                        <a14:foregroundMark x1="30978" y1="89936" x2="32609" y2="89936"/>
                        <a14:foregroundMark x1="31295" y1="90580" x2="31295" y2="90580"/>
                        <a14:foregroundMark x1="29846" y1="68921" x2="29846" y2="68921"/>
                      </a14:backgroundRemoval>
                    </a14:imgEffect>
                  </a14:imgLayer>
                </a14:imgProps>
              </a:ext>
            </a:extLst>
          </a:blip>
          <a:srcRect l="24298" t="66667" r="61874" b="7639"/>
          <a:stretch/>
        </p:blipFill>
        <p:spPr>
          <a:xfrm>
            <a:off x="2452484" y="4606898"/>
            <a:ext cx="1685925" cy="176212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6B452A-1987-4FFB-BBFC-F87B4134859B}"/>
              </a:ext>
            </a:extLst>
          </p:cNvPr>
          <p:cNvSpPr/>
          <p:nvPr/>
        </p:nvSpPr>
        <p:spPr>
          <a:xfrm>
            <a:off x="4093191" y="1514788"/>
            <a:ext cx="5098170" cy="50634"/>
          </a:xfrm>
          <a:prstGeom prst="roundRect">
            <a:avLst>
              <a:gd name="adj" fmla="val 50000"/>
            </a:avLst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7589F4-CD33-4D5F-B8FA-2836EC2645B6}"/>
              </a:ext>
            </a:extLst>
          </p:cNvPr>
          <p:cNvSpPr/>
          <p:nvPr/>
        </p:nvSpPr>
        <p:spPr>
          <a:xfrm>
            <a:off x="4180538" y="3458261"/>
            <a:ext cx="5098170" cy="50634"/>
          </a:xfrm>
          <a:prstGeom prst="roundRect">
            <a:avLst>
              <a:gd name="adj" fmla="val 50000"/>
            </a:avLst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8F59FB-A6CC-4ADD-94B4-4CAF4293801D}"/>
              </a:ext>
            </a:extLst>
          </p:cNvPr>
          <p:cNvSpPr/>
          <p:nvPr/>
        </p:nvSpPr>
        <p:spPr>
          <a:xfrm>
            <a:off x="4093191" y="5474132"/>
            <a:ext cx="5098170" cy="50634"/>
          </a:xfrm>
          <a:prstGeom prst="roundRect">
            <a:avLst>
              <a:gd name="adj" fmla="val 50000"/>
            </a:avLst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54A7D3-262B-41E8-BDC7-B613CCD31E0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18" b="11866" l="93325" r="99258"/>
                    </a14:imgEffect>
                  </a14:imgLayer>
                </a14:imgProps>
              </a:ext>
            </a:extLst>
          </a:blip>
          <a:srcRect l="92583" b="86815"/>
          <a:stretch/>
        </p:blipFill>
        <p:spPr>
          <a:xfrm>
            <a:off x="11287760" y="0"/>
            <a:ext cx="904240" cy="904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4CF261-5DFD-410C-AA8B-F0A293310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279" b="95089" l="93750" r="98641">
                        <a14:foregroundMark x1="94067" y1="89936" x2="94067" y2="89775"/>
                        <a14:foregroundMark x1="94293" y1="88969" x2="95109" y2="88406"/>
                        <a14:foregroundMark x1="94882" y1="87842" x2="96513" y2="87440"/>
                        <a14:foregroundMark x1="97690" y1="88969" x2="98324" y2="90821"/>
                        <a14:foregroundMark x1="95969" y1="95089" x2="96513" y2="95008"/>
                        <a14:foregroundMark x1="96966" y1="95089" x2="97826" y2="94042"/>
                        <a14:foregroundMark x1="98279" y1="91465" x2="97871" y2="93559"/>
                        <a14:foregroundMark x1="98188" y1="90821" x2="98143" y2="92190"/>
                        <a14:foregroundMark x1="94565" y1="88647" x2="94701" y2="93398"/>
                      </a14:backgroundRemoval>
                    </a14:imgEffect>
                  </a14:imgLayer>
                </a14:imgProps>
              </a:ext>
            </a:extLst>
          </a:blip>
          <a:srcRect l="93167" t="86370" r="750" b="4000"/>
          <a:stretch/>
        </p:blipFill>
        <p:spPr>
          <a:xfrm>
            <a:off x="11358880" y="5923280"/>
            <a:ext cx="741680" cy="6604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F0FEB07-4396-4702-8EEA-2E6A6641100F}"/>
              </a:ext>
            </a:extLst>
          </p:cNvPr>
          <p:cNvSpPr/>
          <p:nvPr/>
        </p:nvSpPr>
        <p:spPr>
          <a:xfrm>
            <a:off x="4138409" y="1678047"/>
            <a:ext cx="4021122" cy="528918"/>
          </a:xfrm>
          <a:prstGeom prst="roundRect">
            <a:avLst>
              <a:gd name="adj" fmla="val 19137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varela" panose="02000000000000000000" pitchFamily="2" charset="0"/>
              </a:rPr>
              <a:t>Nhập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môn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ứng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dụng</a:t>
            </a:r>
            <a:r>
              <a:rPr lang="en-US" sz="2400" dirty="0">
                <a:latin typeface="varela" panose="02000000000000000000" pitchFamily="2" charset="0"/>
              </a:rPr>
              <a:t> di </a:t>
            </a:r>
            <a:r>
              <a:rPr lang="en-US" sz="2400" dirty="0" err="1">
                <a:latin typeface="varela" panose="02000000000000000000" pitchFamily="2" charset="0"/>
              </a:rPr>
              <a:t>động</a:t>
            </a:r>
            <a:endParaRPr lang="vi-VN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DBFECE-9111-4C51-92E1-0C9947991706}"/>
              </a:ext>
            </a:extLst>
          </p:cNvPr>
          <p:cNvSpPr txBox="1"/>
          <p:nvPr/>
        </p:nvSpPr>
        <p:spPr>
          <a:xfrm>
            <a:off x="4068740" y="498041"/>
            <a:ext cx="4292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E7E6E6"/>
                </a:solidFill>
                <a:latin typeface="In your face, Joffrey! " panose="02000603000000000000" pitchFamily="2" charset="0"/>
              </a:rPr>
              <a:t>MÔN HỌC</a:t>
            </a:r>
            <a:endParaRPr lang="vi-VN" sz="7200" dirty="0">
              <a:solidFill>
                <a:srgbClr val="E7E6E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349C69-DEFF-46B2-B67B-872AC02DD76E}"/>
              </a:ext>
            </a:extLst>
          </p:cNvPr>
          <p:cNvSpPr txBox="1"/>
          <p:nvPr/>
        </p:nvSpPr>
        <p:spPr>
          <a:xfrm>
            <a:off x="11143992" y="6502097"/>
            <a:ext cx="98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7E6E6"/>
                </a:solidFill>
                <a:latin typeface="varela" panose="02000000000000000000" pitchFamily="2" charset="0"/>
              </a:rPr>
              <a:t>Việt Nam</a:t>
            </a:r>
            <a:endParaRPr lang="vi-VN" sz="1400">
              <a:solidFill>
                <a:srgbClr val="E7E6E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307958-CE99-447B-8519-EE9831CE56E1}"/>
              </a:ext>
            </a:extLst>
          </p:cNvPr>
          <p:cNvSpPr txBox="1"/>
          <p:nvPr/>
        </p:nvSpPr>
        <p:spPr>
          <a:xfrm>
            <a:off x="4138408" y="2366755"/>
            <a:ext cx="3542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E7E6E6"/>
                </a:solidFill>
                <a:latin typeface="In your face, Joffrey! " panose="02000603000000000000" pitchFamily="2" charset="0"/>
              </a:rPr>
              <a:t>CHỦ ĐỀ</a:t>
            </a:r>
            <a:endParaRPr lang="vi-VN" sz="7200" dirty="0">
              <a:solidFill>
                <a:srgbClr val="E7E6E6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694818-5969-4115-B41C-C0A6C4C75AB6}"/>
              </a:ext>
            </a:extLst>
          </p:cNvPr>
          <p:cNvSpPr/>
          <p:nvPr/>
        </p:nvSpPr>
        <p:spPr>
          <a:xfrm>
            <a:off x="4211725" y="3646594"/>
            <a:ext cx="3947806" cy="528918"/>
          </a:xfrm>
          <a:prstGeom prst="roundRect">
            <a:avLst>
              <a:gd name="adj" fmla="val 19137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varela" panose="02000000000000000000" pitchFamily="2" charset="0"/>
              </a:rPr>
              <a:t>Phần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mềm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mua</a:t>
            </a:r>
            <a:r>
              <a:rPr lang="en-US" sz="2400" dirty="0">
                <a:latin typeface="varela" panose="02000000000000000000" pitchFamily="2" charset="0"/>
              </a:rPr>
              <a:t> </a:t>
            </a:r>
            <a:r>
              <a:rPr lang="en-US" sz="2400" dirty="0" err="1">
                <a:latin typeface="varela" panose="02000000000000000000" pitchFamily="2" charset="0"/>
              </a:rPr>
              <a:t>sách</a:t>
            </a:r>
            <a:r>
              <a:rPr lang="en-US" sz="2400" dirty="0">
                <a:latin typeface="varela" panose="02000000000000000000" pitchFamily="2" charset="0"/>
              </a:rPr>
              <a:t> online</a:t>
            </a:r>
            <a:endParaRPr lang="vi-VN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5EA195-6BA8-4490-9377-D5DCAC9AC2C0}"/>
              </a:ext>
            </a:extLst>
          </p:cNvPr>
          <p:cNvSpPr txBox="1"/>
          <p:nvPr/>
        </p:nvSpPr>
        <p:spPr>
          <a:xfrm>
            <a:off x="4093191" y="4310878"/>
            <a:ext cx="330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E7E6E6"/>
                </a:solidFill>
                <a:latin typeface="In your face, Joffrey! " panose="02000603000000000000" pitchFamily="2" charset="0"/>
              </a:rPr>
              <a:t>GÉT GÔ</a:t>
            </a:r>
            <a:endParaRPr lang="vi-VN" sz="7200" dirty="0">
              <a:solidFill>
                <a:srgbClr val="E7E6E6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2F29E02-B1A4-41BF-86F2-42FD172F4F27}"/>
              </a:ext>
            </a:extLst>
          </p:cNvPr>
          <p:cNvSpPr/>
          <p:nvPr/>
        </p:nvSpPr>
        <p:spPr>
          <a:xfrm>
            <a:off x="4180537" y="5610362"/>
            <a:ext cx="3873055" cy="528918"/>
          </a:xfrm>
          <a:prstGeom prst="roundRect">
            <a:avLst>
              <a:gd name="adj" fmla="val 19137"/>
            </a:avLst>
          </a:prstGeom>
          <a:solidFill>
            <a:srgbClr val="000000"/>
          </a:solidFill>
          <a:ln w="76200" cmpd="thickThin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varela" panose="02000000000000000000" pitchFamily="2" charset="0"/>
              </a:rPr>
              <a:t>Bắt đầu thuyết trình</a:t>
            </a:r>
            <a:endParaRPr lang="vi-VN" sz="2400"/>
          </a:p>
        </p:txBody>
      </p:sp>
      <p:sp>
        <p:nvSpPr>
          <p:cNvPr id="32" name="Rectangle: Rounded Corners 31">
            <a:hlinkClick r:id="rId12" action="ppaction://hlinksldjump"/>
            <a:extLst>
              <a:ext uri="{FF2B5EF4-FFF2-40B4-BE49-F238E27FC236}">
                <a16:creationId xmlns:a16="http://schemas.microsoft.com/office/drawing/2014/main" id="{7898203F-6D36-484F-8070-77D86F29BFF3}"/>
              </a:ext>
            </a:extLst>
          </p:cNvPr>
          <p:cNvSpPr/>
          <p:nvPr/>
        </p:nvSpPr>
        <p:spPr>
          <a:xfrm>
            <a:off x="124439" y="6230983"/>
            <a:ext cx="1207972" cy="446930"/>
          </a:xfrm>
          <a:prstGeom prst="roundRect">
            <a:avLst>
              <a:gd name="adj" fmla="val 19137"/>
            </a:avLst>
          </a:prstGeom>
          <a:solidFill>
            <a:srgbClr val="000000"/>
          </a:solidFill>
          <a:ln w="381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varela" panose="02000000000000000000" pitchFamily="2" charset="0"/>
              </a:rPr>
              <a:t>Quay lại</a:t>
            </a:r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C12DB-4465-44EA-8766-6F69846FEF6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804" b="89936" l="60915" r="65444">
                        <a14:foregroundMark x1="61458" y1="82448" x2="61458" y2="82448"/>
                        <a14:foregroundMark x1="60915" y1="88567" x2="60915" y2="88567"/>
                        <a14:foregroundMark x1="61096" y1="81804" x2="61096" y2="81804"/>
                      </a14:backgroundRemoval>
                    </a14:imgEffect>
                  </a14:imgLayer>
                </a14:imgProps>
              </a:ext>
            </a:extLst>
          </a:blip>
          <a:srcRect l="60554" t="80996" r="34302" b="10480"/>
          <a:stretch/>
        </p:blipFill>
        <p:spPr>
          <a:xfrm>
            <a:off x="8159531" y="5580994"/>
            <a:ext cx="627117" cy="584510"/>
          </a:xfrm>
          <a:prstGeom prst="rect">
            <a:avLst/>
          </a:prstGeom>
        </p:spPr>
      </p:pic>
      <p:pic>
        <p:nvPicPr>
          <p:cNvPr id="22" name="Picture 21" descr="A lit up jack-o-lantern&#10;&#10;Description automatically generated with medium confidence">
            <a:extLst>
              <a:ext uri="{FF2B5EF4-FFF2-40B4-BE49-F238E27FC236}">
                <a16:creationId xmlns:a16="http://schemas.microsoft.com/office/drawing/2014/main" id="{A017352A-71AF-4F9E-A5A2-8129D23EC2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274" r="50427" b="13436"/>
          <a:stretch/>
        </p:blipFill>
        <p:spPr>
          <a:xfrm rot="20494431">
            <a:off x="11092665" y="6733534"/>
            <a:ext cx="1499861" cy="14972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465F981-C48F-4D0B-A65B-6CF8621BEC16}"/>
              </a:ext>
            </a:extLst>
          </p:cNvPr>
          <p:cNvSpPr/>
          <p:nvPr/>
        </p:nvSpPr>
        <p:spPr>
          <a:xfrm>
            <a:off x="8433286" y="5146966"/>
            <a:ext cx="233289" cy="217055"/>
          </a:xfrm>
          <a:prstGeom prst="ellipse">
            <a:avLst/>
          </a:prstGeom>
          <a:solidFill>
            <a:srgbClr val="3D3D3D"/>
          </a:solidFill>
          <a:ln w="762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DBED6BD-7A3A-4F4D-BFC0-6244F73C2A7F}"/>
              </a:ext>
            </a:extLst>
          </p:cNvPr>
          <p:cNvSpPr/>
          <p:nvPr/>
        </p:nvSpPr>
        <p:spPr>
          <a:xfrm>
            <a:off x="8683197" y="4877642"/>
            <a:ext cx="233289" cy="217055"/>
          </a:xfrm>
          <a:prstGeom prst="ellipse">
            <a:avLst/>
          </a:prstGeom>
          <a:solidFill>
            <a:srgbClr val="3D3D3D"/>
          </a:solidFill>
          <a:ln w="762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102D324-5C41-47F7-963E-8D360957BA11}"/>
              </a:ext>
            </a:extLst>
          </p:cNvPr>
          <p:cNvSpPr/>
          <p:nvPr/>
        </p:nvSpPr>
        <p:spPr>
          <a:xfrm>
            <a:off x="8924674" y="5157365"/>
            <a:ext cx="233289" cy="217055"/>
          </a:xfrm>
          <a:prstGeom prst="ellipse">
            <a:avLst/>
          </a:prstGeom>
          <a:solidFill>
            <a:srgbClr val="3D3D3D"/>
          </a:solidFill>
          <a:ln w="76200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05BA96-847E-495B-A613-4A301E31AA38}"/>
              </a:ext>
            </a:extLst>
          </p:cNvPr>
          <p:cNvSpPr/>
          <p:nvPr/>
        </p:nvSpPr>
        <p:spPr>
          <a:xfrm>
            <a:off x="8468055" y="5174859"/>
            <a:ext cx="163749" cy="154640"/>
          </a:xfrm>
          <a:prstGeom prst="ellipse">
            <a:avLst/>
          </a:prstGeom>
          <a:solidFill>
            <a:srgbClr val="59FE0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5787CE-1F00-4DA0-8F4E-EEA9D85DF797}"/>
              </a:ext>
            </a:extLst>
          </p:cNvPr>
          <p:cNvSpPr/>
          <p:nvPr/>
        </p:nvSpPr>
        <p:spPr>
          <a:xfrm>
            <a:off x="8717966" y="4908849"/>
            <a:ext cx="163749" cy="154640"/>
          </a:xfrm>
          <a:prstGeom prst="ellipse">
            <a:avLst/>
          </a:prstGeom>
          <a:solidFill>
            <a:srgbClr val="59FE0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10D31B-545F-461D-A57D-4D918B775FB2}"/>
              </a:ext>
            </a:extLst>
          </p:cNvPr>
          <p:cNvSpPr/>
          <p:nvPr/>
        </p:nvSpPr>
        <p:spPr>
          <a:xfrm>
            <a:off x="8959443" y="5188572"/>
            <a:ext cx="163749" cy="154640"/>
          </a:xfrm>
          <a:prstGeom prst="ellipse">
            <a:avLst/>
          </a:prstGeom>
          <a:solidFill>
            <a:srgbClr val="59FE0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Tiếng nhấp">
            <a:hlinkClick r:id="" action="ppaction://media"/>
            <a:extLst>
              <a:ext uri="{FF2B5EF4-FFF2-40B4-BE49-F238E27FC236}">
                <a16:creationId xmlns:a16="http://schemas.microsoft.com/office/drawing/2014/main" id="{3590B937-03F4-4DF2-B959-F466F5C47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656630" y="-773366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3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81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2302 -0.1919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0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3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3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3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69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69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69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69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269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24" grpId="0" animBg="1"/>
      <p:bldP spid="33" grpId="0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A3F39-CB49-4EC2-B6BF-0D43B35CDA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AB4E9E-1DF4-45A8-98FF-9AD333588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75" t="4706" r="14219" b="-4706"/>
          <a:stretch/>
        </p:blipFill>
        <p:spPr>
          <a:xfrm>
            <a:off x="0" y="3790950"/>
            <a:ext cx="12192000" cy="161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DBA1EC-E210-4E97-B668-9067348E8F59}"/>
              </a:ext>
            </a:extLst>
          </p:cNvPr>
          <p:cNvSpPr txBox="1"/>
          <p:nvPr/>
        </p:nvSpPr>
        <p:spPr>
          <a:xfrm>
            <a:off x="563743" y="955498"/>
            <a:ext cx="11406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93FF"/>
                </a:solidFill>
                <a:latin typeface="Algerian" panose="04020705040A02060702" pitchFamily="82" charset="0"/>
              </a:rPr>
              <a:t>THANKS FOR LISTENING!</a:t>
            </a:r>
            <a:endParaRPr lang="vi-VN" sz="6000" dirty="0">
              <a:solidFill>
                <a:srgbClr val="0093FF"/>
              </a:solidFill>
            </a:endParaRPr>
          </a:p>
        </p:txBody>
      </p:sp>
      <p:pic>
        <p:nvPicPr>
          <p:cNvPr id="13" name="winnn">
            <a:hlinkClick r:id="" action="ppaction://media"/>
            <a:extLst>
              <a:ext uri="{FF2B5EF4-FFF2-40B4-BE49-F238E27FC236}">
                <a16:creationId xmlns:a16="http://schemas.microsoft.com/office/drawing/2014/main" id="{129C989E-CE0C-4064-B6D7-222448F644E1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7305" y="-495300"/>
            <a:ext cx="495300" cy="495300"/>
          </a:xfrm>
          <a:prstGeom prst="rect">
            <a:avLst/>
          </a:prstGeom>
        </p:spPr>
      </p:pic>
      <p:pic>
        <p:nvPicPr>
          <p:cNvPr id="14" name="Picture 13" descr="A picture containing goggles&#10;&#10;Description automatically generated">
            <a:extLst>
              <a:ext uri="{FF2B5EF4-FFF2-40B4-BE49-F238E27FC236}">
                <a16:creationId xmlns:a16="http://schemas.microsoft.com/office/drawing/2014/main" id="{C4886776-BE19-51FF-521A-22975B811F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12" b="90158" l="10000" r="90000">
                        <a14:foregroundMark x1="63176" y1="21993" x2="66941" y2="35601"/>
                        <a14:foregroundMark x1="45176" y1="7412" x2="60118" y2="8505"/>
                        <a14:foregroundMark x1="39882" y1="90158" x2="39882" y2="90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361" r="16784" b="6806"/>
          <a:stretch/>
        </p:blipFill>
        <p:spPr>
          <a:xfrm>
            <a:off x="6819429" y="3991430"/>
            <a:ext cx="3887158" cy="1372025"/>
          </a:xfrm>
          <a:prstGeom prst="rect">
            <a:avLst/>
          </a:prstGeom>
        </p:spPr>
      </p:pic>
      <p:pic>
        <p:nvPicPr>
          <p:cNvPr id="15" name="Picture 14" descr="Logo&#10;&#10;Description automatically generated with low confidence">
            <a:extLst>
              <a:ext uri="{FF2B5EF4-FFF2-40B4-BE49-F238E27FC236}">
                <a16:creationId xmlns:a16="http://schemas.microsoft.com/office/drawing/2014/main" id="{73980A86-60E3-4E21-D0AE-03F86F8BD1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t="11876" r="11682" b="11874"/>
          <a:stretch/>
        </p:blipFill>
        <p:spPr>
          <a:xfrm flipH="1">
            <a:off x="4474046" y="2097941"/>
            <a:ext cx="1694832" cy="3113273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66C31FD1-2C09-12C3-9A66-5866FB01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78" y="2488540"/>
            <a:ext cx="1515100" cy="2030546"/>
          </a:xfrm>
          <a:prstGeom prst="rect">
            <a:avLst/>
          </a:prstGeom>
        </p:spPr>
      </p:pic>
      <p:pic>
        <p:nvPicPr>
          <p:cNvPr id="18" name="Picture 17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4EA0BABC-143D-A65F-3FEC-B74FDB03D9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89" b="89778" l="9778" r="89778">
                        <a14:foregroundMark x1="59111" y1="24889" x2="71111" y2="40000"/>
                        <a14:foregroundMark x1="50222" y1="8889" x2="56889" y2="10222"/>
                        <a14:foregroundMark x1="62667" y1="23111" x2="74667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338" y="3696368"/>
            <a:ext cx="4524678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0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9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A3F39-CB49-4EC2-B6BF-0D43B35CDA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BA1EC-E210-4E97-B668-9067348E8F59}"/>
              </a:ext>
            </a:extLst>
          </p:cNvPr>
          <p:cNvSpPr txBox="1"/>
          <p:nvPr/>
        </p:nvSpPr>
        <p:spPr>
          <a:xfrm>
            <a:off x="563743" y="955498"/>
            <a:ext cx="11406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0000"/>
                </a:solidFill>
                <a:latin typeface="Chiller" panose="04020404031007020602" pitchFamily="82" charset="0"/>
              </a:rPr>
              <a:t>ANY QUESTION ???</a:t>
            </a:r>
            <a:endParaRPr lang="vi-VN" sz="8000" b="1" dirty="0">
              <a:solidFill>
                <a:srgbClr val="FF0000"/>
              </a:solidFill>
              <a:latin typeface="CASIO ClassWiz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D85BB5-55DD-400E-9C71-44B7E787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6133"/>
            <a:ext cx="12192000" cy="1899821"/>
          </a:xfrm>
          <a:prstGeom prst="rect">
            <a:avLst/>
          </a:prstGeom>
        </p:spPr>
      </p:pic>
      <p:pic>
        <p:nvPicPr>
          <p:cNvPr id="26" name="Picture 25" descr="A picture containing goggles&#10;&#10;Description automatically generated">
            <a:extLst>
              <a:ext uri="{FF2B5EF4-FFF2-40B4-BE49-F238E27FC236}">
                <a16:creationId xmlns:a16="http://schemas.microsoft.com/office/drawing/2014/main" id="{35263FF6-94F3-4632-800C-89C75C9650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12" b="90158" l="10000" r="90000">
                        <a14:foregroundMark x1="63176" y1="21993" x2="66941" y2="35601"/>
                        <a14:foregroundMark x1="45176" y1="7412" x2="60118" y2="8505"/>
                        <a14:foregroundMark x1="39882" y1="90158" x2="39882" y2="90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361" r="16784" b="6806"/>
          <a:stretch/>
        </p:blipFill>
        <p:spPr>
          <a:xfrm>
            <a:off x="7216751" y="2975371"/>
            <a:ext cx="1557119" cy="1962150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CB308975-5AE1-4CEB-8FEF-9E33CFCEC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33" y="3543300"/>
            <a:ext cx="1515100" cy="2030546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2D189652-5F80-4D4E-9D63-8F881FD56E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88" y="3057525"/>
            <a:ext cx="1877287" cy="1877287"/>
          </a:xfrm>
          <a:prstGeom prst="rect">
            <a:avLst/>
          </a:prstGeom>
        </p:spPr>
      </p:pic>
      <p:pic>
        <p:nvPicPr>
          <p:cNvPr id="31" name="Picture 30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CC2BF0BD-0CD6-44FA-9D8F-CC1C4569E0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89" b="89778" l="9778" r="89778">
                        <a14:foregroundMark x1="59111" y1="24889" x2="71111" y2="40000"/>
                        <a14:foregroundMark x1="50222" y1="8889" x2="56889" y2="10222"/>
                        <a14:foregroundMark x1="62667" y1="23111" x2="74667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8767" y="3470170"/>
            <a:ext cx="2042624" cy="1962150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657B473F-7311-455E-9EB8-E2CDE366EA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76" b="89498" l="7391" r="92609">
                        <a14:foregroundMark x1="29565" y1="64384" x2="44348" y2="88584"/>
                        <a14:foregroundMark x1="92609" y1="42922" x2="92609" y2="42922"/>
                        <a14:foregroundMark x1="49565" y1="8676" x2="49565" y2="8676"/>
                        <a14:foregroundMark x1="7391" y1="63014" x2="9130" y2="63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3" y="4763302"/>
            <a:ext cx="1175402" cy="1119187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0332ED43-FEB0-4817-B47E-0D0970D598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76" b="89498" l="7391" r="92609">
                        <a14:foregroundMark x1="29565" y1="64384" x2="44348" y2="88584"/>
                        <a14:foregroundMark x1="92609" y1="42922" x2="92609" y2="42922"/>
                        <a14:foregroundMark x1="49565" y1="8676" x2="49565" y2="8676"/>
                        <a14:foregroundMark x1="7391" y1="63014" x2="9130" y2="63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80" y="4743797"/>
            <a:ext cx="1175402" cy="1119187"/>
          </a:xfrm>
          <a:prstGeom prst="rect">
            <a:avLst/>
          </a:prstGeom>
        </p:spPr>
      </p:pic>
      <p:pic>
        <p:nvPicPr>
          <p:cNvPr id="34" name="Picture 33" descr="fdfew">
            <a:extLst>
              <a:ext uri="{FF2B5EF4-FFF2-40B4-BE49-F238E27FC236}">
                <a16:creationId xmlns:a16="http://schemas.microsoft.com/office/drawing/2014/main" id="{00B7161B-7DC5-43E9-9492-637C7C0C4D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8882" y="1509496"/>
            <a:ext cx="3086429" cy="3274890"/>
          </a:xfrm>
          <a:prstGeom prst="rect">
            <a:avLst/>
          </a:prstGeom>
        </p:spPr>
      </p:pic>
      <p:pic>
        <p:nvPicPr>
          <p:cNvPr id="35" name="impostor win">
            <a:hlinkClick r:id="" action="ppaction://media"/>
            <a:extLst>
              <a:ext uri="{FF2B5EF4-FFF2-40B4-BE49-F238E27FC236}">
                <a16:creationId xmlns:a16="http://schemas.microsoft.com/office/drawing/2014/main" id="{45A08FF2-8091-48BD-9828-08D941DD88F7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092180" y="-570865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0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E129BA50-6C83-4981-8639-B165E53BD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6BD20-C982-407A-9AC2-1A8F2E092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187" y="-30480"/>
            <a:ext cx="12246187" cy="6888480"/>
          </a:xfrm>
          <a:prstGeom prst="rect">
            <a:avLst/>
          </a:prstGeom>
        </p:spPr>
      </p:pic>
      <p:pic>
        <p:nvPicPr>
          <p:cNvPr id="9" name="Among us xanh lá cây" descr="Logo&#10;&#10;Description automatically generated with low confidence">
            <a:extLst>
              <a:ext uri="{FF2B5EF4-FFF2-40B4-BE49-F238E27FC236}">
                <a16:creationId xmlns:a16="http://schemas.microsoft.com/office/drawing/2014/main" id="{B131F95E-D799-4150-B15B-1EFA1F170C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t="12093" r="8947" b="12249"/>
          <a:stretch/>
        </p:blipFill>
        <p:spPr>
          <a:xfrm>
            <a:off x="6890092" y="1273653"/>
            <a:ext cx="978072" cy="1853664"/>
          </a:xfrm>
          <a:prstGeom prst="rect">
            <a:avLst/>
          </a:prstGeom>
        </p:spPr>
      </p:pic>
      <p:sp>
        <p:nvSpPr>
          <p:cNvPr id="10" name="Họ tên Among Us xanh lá cây">
            <a:extLst>
              <a:ext uri="{FF2B5EF4-FFF2-40B4-BE49-F238E27FC236}">
                <a16:creationId xmlns:a16="http://schemas.microsoft.com/office/drawing/2014/main" id="{FE550DE8-07DD-4C67-A9E0-CB33ED346B33}"/>
              </a:ext>
            </a:extLst>
          </p:cNvPr>
          <p:cNvSpPr txBox="1"/>
          <p:nvPr/>
        </p:nvSpPr>
        <p:spPr>
          <a:xfrm>
            <a:off x="5374640" y="737042"/>
            <a:ext cx="3935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ighlight>
                  <a:srgbClr val="00FF00"/>
                </a:highlight>
                <a:latin typeface="Varela" panose="02000000000000000000" pitchFamily="2" charset="0"/>
              </a:rPr>
              <a:t>Nguyễn Huỳnh Bảo Quốc</a:t>
            </a:r>
            <a:endParaRPr lang="vi-VN" sz="2800" b="1" dirty="0">
              <a:highlight>
                <a:srgbClr val="00FF00"/>
              </a:highlight>
            </a:endParaRPr>
          </a:p>
        </p:txBody>
      </p:sp>
      <p:pic>
        <p:nvPicPr>
          <p:cNvPr id="11" name="Among us xanh lá cây" descr="Logo&#10;&#10;Description automatically generated with low confidence">
            <a:extLst>
              <a:ext uri="{FF2B5EF4-FFF2-40B4-BE49-F238E27FC236}">
                <a16:creationId xmlns:a16="http://schemas.microsoft.com/office/drawing/2014/main" id="{9BC3FB53-797F-47C5-8B3F-1447ECF017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3" t="12093" r="8947" b="12249"/>
          <a:stretch/>
        </p:blipFill>
        <p:spPr>
          <a:xfrm>
            <a:off x="6890092" y="1310891"/>
            <a:ext cx="978072" cy="1803061"/>
          </a:xfrm>
          <a:prstGeom prst="rect">
            <a:avLst/>
          </a:prstGeom>
        </p:spPr>
      </p:pic>
      <p:pic>
        <p:nvPicPr>
          <p:cNvPr id="12" name="Among Us Blue" descr="A picture containing goggles&#10;&#10;Description automatically generated">
            <a:extLst>
              <a:ext uri="{FF2B5EF4-FFF2-40B4-BE49-F238E27FC236}">
                <a16:creationId xmlns:a16="http://schemas.microsoft.com/office/drawing/2014/main" id="{14CCC8CC-7B37-44AF-8F11-6C8B216CBB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384" b="90279" l="10000" r="90000">
                        <a14:foregroundMark x1="53294" y1="23815" x2="65765" y2="29283"/>
                        <a14:foregroundMark x1="40471" y1="8505" x2="61059" y2="8505"/>
                        <a14:foregroundMark x1="38588" y1="90279" x2="38588" y2="90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3876" r="15167" b="7133"/>
          <a:stretch/>
        </p:blipFill>
        <p:spPr>
          <a:xfrm flipH="1">
            <a:off x="2910063" y="2121843"/>
            <a:ext cx="1723417" cy="702789"/>
          </a:xfrm>
          <a:prstGeom prst="rect">
            <a:avLst/>
          </a:prstGeom>
        </p:spPr>
      </p:pic>
      <p:sp>
        <p:nvSpPr>
          <p:cNvPr id="13" name="Họ tên Among Us Blue">
            <a:extLst>
              <a:ext uri="{FF2B5EF4-FFF2-40B4-BE49-F238E27FC236}">
                <a16:creationId xmlns:a16="http://schemas.microsoft.com/office/drawing/2014/main" id="{BD775282-9487-4E1E-999B-12ED47302DB9}"/>
              </a:ext>
            </a:extLst>
          </p:cNvPr>
          <p:cNvSpPr txBox="1"/>
          <p:nvPr/>
        </p:nvSpPr>
        <p:spPr>
          <a:xfrm>
            <a:off x="2135948" y="1193925"/>
            <a:ext cx="3418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ighlight>
                  <a:srgbClr val="0000FF"/>
                </a:highlight>
                <a:latin typeface="Varela" panose="02000000000000000000" pitchFamily="2" charset="0"/>
              </a:rPr>
              <a:t>Nghi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  <a:latin typeface="Varela" panose="02000000000000000000" pitchFamily="2" charset="0"/>
              </a:rPr>
              <a:t>Lâm</a:t>
            </a:r>
            <a:r>
              <a:rPr lang="en-US" sz="2800" b="1" dirty="0">
                <a:solidFill>
                  <a:schemeClr val="bg1"/>
                </a:solidFill>
                <a:highlight>
                  <a:srgbClr val="0000FF"/>
                </a:highlight>
                <a:latin typeface="Varela" panose="02000000000000000000" pitchFamily="2" charset="0"/>
              </a:rPr>
              <a:t> Minh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  <a:latin typeface="Varela" panose="02000000000000000000" pitchFamily="2" charset="0"/>
              </a:rPr>
              <a:t>Khôi</a:t>
            </a:r>
            <a:endParaRPr lang="vi-VN" sz="2800" b="1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14" name="Among Us Blue" descr="A picture containing goggles&#10;&#10;Description automatically generated">
            <a:extLst>
              <a:ext uri="{FF2B5EF4-FFF2-40B4-BE49-F238E27FC236}">
                <a16:creationId xmlns:a16="http://schemas.microsoft.com/office/drawing/2014/main" id="{5E6C06C5-2D6D-4758-9993-6B5B405C5B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384" b="90279" l="10000" r="90000">
                        <a14:foregroundMark x1="53294" y1="23815" x2="65765" y2="29283"/>
                        <a14:foregroundMark x1="40471" y1="8505" x2="61059" y2="8505"/>
                        <a14:foregroundMark x1="38588" y1="90279" x2="38588" y2="90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3876" r="15167" b="7133"/>
          <a:stretch/>
        </p:blipFill>
        <p:spPr>
          <a:xfrm flipH="1">
            <a:off x="2910063" y="2148521"/>
            <a:ext cx="1723419" cy="750471"/>
          </a:xfrm>
          <a:prstGeom prst="rect">
            <a:avLst/>
          </a:prstGeom>
        </p:spPr>
      </p:pic>
      <p:pic>
        <p:nvPicPr>
          <p:cNvPr id="21" name="Picture 20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83B12A14-8630-4E98-A4B1-8C0BAAFB4D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4889" y1="24889" x2="69778" y2="31111"/>
                        <a14:foregroundMark x1="49333" y1="12444" x2="59111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75" y="3903388"/>
            <a:ext cx="3070698" cy="1392256"/>
          </a:xfrm>
          <a:prstGeom prst="rect">
            <a:avLst/>
          </a:prstGeom>
        </p:spPr>
      </p:pic>
      <p:pic>
        <p:nvPicPr>
          <p:cNvPr id="23" name="Picture 22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93D52A26-278D-40E7-9402-52D9D7875B03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4889" y1="24889" x2="69778" y2="31111"/>
                        <a14:foregroundMark x1="49333" y1="12444" x2="59111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98" y="3937431"/>
            <a:ext cx="2741860" cy="1392256"/>
          </a:xfrm>
          <a:prstGeom prst="rect">
            <a:avLst/>
          </a:prstGeom>
        </p:spPr>
      </p:pic>
      <p:sp>
        <p:nvSpPr>
          <p:cNvPr id="24" name="Họ tên among us xanh">
            <a:extLst>
              <a:ext uri="{FF2B5EF4-FFF2-40B4-BE49-F238E27FC236}">
                <a16:creationId xmlns:a16="http://schemas.microsoft.com/office/drawing/2014/main" id="{50523A34-6AD2-4C2E-88CD-AC9B9A6E3D53}"/>
              </a:ext>
            </a:extLst>
          </p:cNvPr>
          <p:cNvSpPr txBox="1"/>
          <p:nvPr/>
        </p:nvSpPr>
        <p:spPr>
          <a:xfrm>
            <a:off x="6492021" y="3229330"/>
            <a:ext cx="2266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highlight>
                  <a:srgbClr val="EAEAEA"/>
                </a:highlight>
                <a:latin typeface="Varela" panose="02000000000000000000" pitchFamily="2" charset="0"/>
              </a:rPr>
              <a:t>Trần</a:t>
            </a:r>
            <a:r>
              <a:rPr lang="en-US" sz="2800" b="1" dirty="0">
                <a:highlight>
                  <a:srgbClr val="EAEAEA"/>
                </a:highlight>
                <a:latin typeface="Varela" panose="02000000000000000000" pitchFamily="2" charset="0"/>
              </a:rPr>
              <a:t> </a:t>
            </a:r>
            <a:r>
              <a:rPr lang="en-US" sz="2800" b="1" dirty="0" err="1">
                <a:highlight>
                  <a:srgbClr val="EAEAEA"/>
                </a:highlight>
                <a:latin typeface="Varela" panose="02000000000000000000" pitchFamily="2" charset="0"/>
              </a:rPr>
              <a:t>Hữu</a:t>
            </a:r>
            <a:r>
              <a:rPr lang="en-US" sz="2800" b="1" dirty="0">
                <a:highlight>
                  <a:srgbClr val="EAEAEA"/>
                </a:highlight>
                <a:latin typeface="Varela" panose="02000000000000000000" pitchFamily="2" charset="0"/>
              </a:rPr>
              <a:t> </a:t>
            </a:r>
            <a:r>
              <a:rPr lang="en-US" sz="2800" b="1" dirty="0" err="1">
                <a:highlight>
                  <a:srgbClr val="EAEAEA"/>
                </a:highlight>
                <a:latin typeface="Varela" panose="02000000000000000000" pitchFamily="2" charset="0"/>
              </a:rPr>
              <a:t>Trí</a:t>
            </a:r>
            <a:endParaRPr lang="vi-VN" sz="2800" b="1" dirty="0">
              <a:highlight>
                <a:srgbClr val="EAEAEA"/>
              </a:highlight>
            </a:endParaRPr>
          </a:p>
        </p:txBody>
      </p:sp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682949B0-4EA5-4D71-B7D7-7FC9AEBC4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692" b="90000" l="7732" r="93299">
                        <a14:foregroundMark x1="12887" y1="44231" x2="12887" y2="60000"/>
                        <a14:foregroundMark x1="9278" y1="46154" x2="7732" y2="57692"/>
                        <a14:foregroundMark x1="38144" y1="89231" x2="45361" y2="81923"/>
                        <a14:foregroundMark x1="73196" y1="55385" x2="75773" y2="70385"/>
                        <a14:foregroundMark x1="88144" y1="53462" x2="89691" y2="63077"/>
                        <a14:foregroundMark x1="90206" y1="28462" x2="93814" y2="34231"/>
                        <a14:foregroundMark x1="70619" y1="24615" x2="75258" y2="24615"/>
                        <a14:foregroundMark x1="47423" y1="7692" x2="57216" y2="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14" y="3946237"/>
            <a:ext cx="929408" cy="1245599"/>
          </a:xfrm>
          <a:prstGeom prst="rect">
            <a:avLst/>
          </a:prstGeom>
        </p:spPr>
      </p:pic>
      <p:pic>
        <p:nvPicPr>
          <p:cNvPr id="27" name="Picture 26" descr="A picture containing icon&#10;&#10;Description automatically generated">
            <a:extLst>
              <a:ext uri="{FF2B5EF4-FFF2-40B4-BE49-F238E27FC236}">
                <a16:creationId xmlns:a16="http://schemas.microsoft.com/office/drawing/2014/main" id="{A2A2DC69-26CE-4B6E-B9F8-C038427A063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692" b="90000" l="7732" r="93299">
                        <a14:foregroundMark x1="12887" y1="44231" x2="12887" y2="60000"/>
                        <a14:foregroundMark x1="9278" y1="46154" x2="7732" y2="57692"/>
                        <a14:foregroundMark x1="38144" y1="89231" x2="45361" y2="81923"/>
                        <a14:foregroundMark x1="73196" y1="55385" x2="75773" y2="70385"/>
                        <a14:foregroundMark x1="88144" y1="53462" x2="89691" y2="63077"/>
                        <a14:foregroundMark x1="90206" y1="28462" x2="93814" y2="34231"/>
                        <a14:foregroundMark x1="70619" y1="24615" x2="75258" y2="24615"/>
                        <a14:foregroundMark x1="47423" y1="7692" x2="57216" y2="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975" y="3976717"/>
            <a:ext cx="929408" cy="12455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351AFD-D4E8-4FF4-A860-846C57885200}"/>
              </a:ext>
            </a:extLst>
          </p:cNvPr>
          <p:cNvSpPr txBox="1"/>
          <p:nvPr/>
        </p:nvSpPr>
        <p:spPr>
          <a:xfrm>
            <a:off x="5264874" y="5962937"/>
            <a:ext cx="144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D1D1CF"/>
                </a:solidFill>
                <a:latin typeface="Varela" panose="02000000000000000000" pitchFamily="2" charset="0"/>
              </a:rPr>
              <a:t>Group Name</a:t>
            </a:r>
            <a:endParaRPr lang="vi-VN">
              <a:solidFill>
                <a:srgbClr val="D1D1C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6E0F65-BC75-4E49-A49D-FCA08E2DB941}"/>
              </a:ext>
            </a:extLst>
          </p:cNvPr>
          <p:cNvSpPr txBox="1"/>
          <p:nvPr/>
        </p:nvSpPr>
        <p:spPr>
          <a:xfrm>
            <a:off x="7524750" y="606742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CC00"/>
                </a:solidFill>
                <a:latin typeface="Varela" panose="02000000000000000000" pitchFamily="2" charset="0"/>
              </a:rPr>
              <a:t>4/4</a:t>
            </a:r>
            <a:endParaRPr lang="vi-VN" dirty="0">
              <a:solidFill>
                <a:srgbClr val="00CC00"/>
              </a:solidFill>
            </a:endParaRPr>
          </a:p>
        </p:txBody>
      </p:sp>
      <p:pic>
        <p:nvPicPr>
          <p:cNvPr id="2" name="Xuất hiện">
            <a:hlinkClick r:id="" action="ppaction://media"/>
            <a:extLst>
              <a:ext uri="{FF2B5EF4-FFF2-40B4-BE49-F238E27FC236}">
                <a16:creationId xmlns:a16="http://schemas.microsoft.com/office/drawing/2014/main" id="{D2A46CBD-0BBB-4FB4-A43E-9340C9210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160953" y="-487363"/>
            <a:ext cx="487362" cy="487363"/>
          </a:xfrm>
          <a:prstGeom prst="rect">
            <a:avLst/>
          </a:prstGeom>
        </p:spPr>
      </p:pic>
      <p:sp>
        <p:nvSpPr>
          <p:cNvPr id="25" name="Họ tên Among Us Blue">
            <a:extLst>
              <a:ext uri="{FF2B5EF4-FFF2-40B4-BE49-F238E27FC236}">
                <a16:creationId xmlns:a16="http://schemas.microsoft.com/office/drawing/2014/main" id="{24322B64-2165-3EC7-1B2B-BD50F78F08AF}"/>
              </a:ext>
            </a:extLst>
          </p:cNvPr>
          <p:cNvSpPr txBox="1"/>
          <p:nvPr/>
        </p:nvSpPr>
        <p:spPr>
          <a:xfrm>
            <a:off x="2435839" y="3229330"/>
            <a:ext cx="4357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Varela" panose="02000000000000000000" pitchFamily="2" charset="0"/>
              </a:rPr>
              <a:t>Nguyễn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Varela" panose="02000000000000000000" pitchFamily="2" charset="0"/>
              </a:rPr>
              <a:t>Khánh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Varela" panose="02000000000000000000" pitchFamily="2" charset="0"/>
              </a:rPr>
              <a:t>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Varela" panose="02000000000000000000" pitchFamily="2" charset="0"/>
              </a:rPr>
              <a:t>Huyền</a:t>
            </a:r>
            <a:endParaRPr lang="vi-VN" sz="2800" b="1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10391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91EBAE0C-0991-4FE7-8A38-DCC1979F3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65B41E2-6544-405D-B5CF-DDD9512A0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-21015"/>
            <a:ext cx="6858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794FB8-3546-4E69-AA85-A7C13FBCD253}"/>
              </a:ext>
            </a:extLst>
          </p:cNvPr>
          <p:cNvSpPr txBox="1"/>
          <p:nvPr/>
        </p:nvSpPr>
        <p:spPr>
          <a:xfrm>
            <a:off x="3181350" y="5267325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n your face, Joffrey! " panose="02000603000000000000" pitchFamily="2" charset="0"/>
              </a:rPr>
              <a:t>SHHHHHHHHHHHHHHH!</a:t>
            </a:r>
            <a:endParaRPr lang="vi-VN" sz="960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64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">
        <p:fade/>
      </p:transition>
    </mc:Choice>
    <mc:Fallback xmlns="">
      <p:transition spd="med" advTm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A3F39-CB49-4EC2-B6BF-0D43B35CDA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AB4E9E-1DF4-45A8-98FF-9AD333588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75" t="4706" r="14219" b="-4706"/>
          <a:stretch/>
        </p:blipFill>
        <p:spPr>
          <a:xfrm>
            <a:off x="0" y="3790950"/>
            <a:ext cx="12192000" cy="161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DBA1EC-E210-4E97-B668-9067348E8F59}"/>
              </a:ext>
            </a:extLst>
          </p:cNvPr>
          <p:cNvSpPr txBox="1"/>
          <p:nvPr/>
        </p:nvSpPr>
        <p:spPr>
          <a:xfrm>
            <a:off x="2888454" y="33427"/>
            <a:ext cx="64150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rgbClr val="0093FF"/>
                </a:solidFill>
                <a:latin typeface="VCR OSD Mono" panose="02000609000000000000" pitchFamily="49" charset="0"/>
              </a:rPr>
              <a:t>STARTS</a:t>
            </a:r>
            <a:endParaRPr lang="vi-VN" sz="11500">
              <a:solidFill>
                <a:srgbClr val="0093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FE0A37-4A9E-4CA8-9959-EE3CA529F553}"/>
              </a:ext>
            </a:extLst>
          </p:cNvPr>
          <p:cNvSpPr txBox="1"/>
          <p:nvPr/>
        </p:nvSpPr>
        <p:spPr>
          <a:xfrm>
            <a:off x="1871661" y="1667054"/>
            <a:ext cx="844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đứa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endParaRPr lang="vi-V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 descr="A picture containing goggles&#10;&#10;Description automatically generated">
            <a:extLst>
              <a:ext uri="{FF2B5EF4-FFF2-40B4-BE49-F238E27FC236}">
                <a16:creationId xmlns:a16="http://schemas.microsoft.com/office/drawing/2014/main" id="{BF660866-AEE9-433C-B5CC-0B21DD389A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12" b="90158" l="10000" r="90000">
                        <a14:foregroundMark x1="63176" y1="21993" x2="66941" y2="35601"/>
                        <a14:foregroundMark x1="45176" y1="7412" x2="60118" y2="8505"/>
                        <a14:foregroundMark x1="39882" y1="90158" x2="39882" y2="90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361" r="16784" b="6806"/>
          <a:stretch/>
        </p:blipFill>
        <p:spPr>
          <a:xfrm>
            <a:off x="6819429" y="3991430"/>
            <a:ext cx="3887158" cy="1372025"/>
          </a:xfrm>
          <a:prstGeom prst="rect">
            <a:avLst/>
          </a:prstGeom>
        </p:spPr>
      </p:pic>
      <p:pic>
        <p:nvPicPr>
          <p:cNvPr id="21" name="Picture 20" descr="Logo&#10;&#10;Description automatically generated with low confidence">
            <a:extLst>
              <a:ext uri="{FF2B5EF4-FFF2-40B4-BE49-F238E27FC236}">
                <a16:creationId xmlns:a16="http://schemas.microsoft.com/office/drawing/2014/main" id="{DAFDF971-D93C-48CD-A7B1-2BE9E9E5D4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t="11876" r="11682" b="11874"/>
          <a:stretch/>
        </p:blipFill>
        <p:spPr>
          <a:xfrm flipH="1">
            <a:off x="4474046" y="2097941"/>
            <a:ext cx="1694832" cy="3113273"/>
          </a:xfrm>
          <a:prstGeom prst="rect">
            <a:avLst/>
          </a:prstGeom>
        </p:spPr>
      </p:pic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6A303363-C298-40B0-95F2-A7E3A6DF4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78" y="2488540"/>
            <a:ext cx="1515100" cy="2030546"/>
          </a:xfrm>
          <a:prstGeom prst="rect">
            <a:avLst/>
          </a:prstGeom>
        </p:spPr>
      </p:pic>
      <p:pic>
        <p:nvPicPr>
          <p:cNvPr id="27" name="Picture 26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09B001DF-9648-44B2-8263-EF4515C57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89" b="89778" l="9778" r="89778">
                        <a14:foregroundMark x1="59111" y1="24889" x2="71111" y2="40000"/>
                        <a14:foregroundMark x1="50222" y1="8889" x2="56889" y2="10222"/>
                        <a14:foregroundMark x1="62667" y1="23111" x2="74667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338" y="3696368"/>
            <a:ext cx="4524678" cy="1962150"/>
          </a:xfrm>
          <a:prstGeom prst="rect">
            <a:avLst/>
          </a:prstGeom>
        </p:spPr>
      </p:pic>
      <p:pic>
        <p:nvPicPr>
          <p:cNvPr id="13" name="begin">
            <a:hlinkClick r:id="" action="ppaction://media"/>
            <a:extLst>
              <a:ext uri="{FF2B5EF4-FFF2-40B4-BE49-F238E27FC236}">
                <a16:creationId xmlns:a16="http://schemas.microsoft.com/office/drawing/2014/main" id="{508CC210-76BE-470F-B66E-D883AE03075A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75060" y="-495935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574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9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8" tmFilter="0, 0; 0.125,0.2665; 0.25,0.4; 0.375,0.465; 0.5,0.5;  0.625,0.535; 0.75,0.6; 0.875,0.7335; 1,1">
                                          <p:stCondLst>
                                            <p:cond delay="39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99" tmFilter="0, 0; 0.125,0.2665; 0.25,0.4; 0.375,0.465; 0.5,0.5;  0.625,0.535; 0.75,0.6; 0.875,0.7335; 1,1">
                                          <p:stCondLst>
                                            <p:cond delay="79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8" tmFilter="0, 0; 0.125,0.2665; 0.25,0.4; 0.375,0.465; 0.5,0.5;  0.625,0.535; 0.75,0.6; 0.875,0.7335; 1,1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39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0" decel="50000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78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0" decel="50000">
                                          <p:stCondLst>
                                            <p:cond delay="803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98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0" decel="50000">
                                          <p:stCondLst>
                                            <p:cond delay="100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08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0" decel="50000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65" tmFilter="0, 0; 0.125,0.2665; 0.25,0.4; 0.375,0.465; 0.5,0.5;  0.625,0.535; 0.75,0.6; 0.875,0.7335; 1,1">
                                          <p:stCondLst>
                                            <p:cond delay="36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83" tmFilter="0, 0; 0.125,0.2665; 0.25,0.4; 0.375,0.465; 0.5,0.5;  0.625,0.535; 0.75,0.6; 0.875,0.7335; 1,1">
                                          <p:stCondLst>
                                            <p:cond delay="7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" tmFilter="0, 0; 0.125,0.2665; 0.25,0.4; 0.375,0.465; 0.5,0.5;  0.625,0.535; 0.75,0.6; 0.875,0.7335; 1,1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4">
                                          <p:stCondLst>
                                            <p:cond delay="35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91" decel="50000">
                                          <p:stCondLst>
                                            <p:cond delay="37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4">
                                          <p:stCondLst>
                                            <p:cond delay="72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91" decel="50000">
                                          <p:stCondLst>
                                            <p:cond delay="73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4">
                                          <p:stCondLst>
                                            <p:cond delay="90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91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4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91" decel="50000">
                                          <p:stCondLst>
                                            <p:cond delay="100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69" fill="hold" display="1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8F13-8F62-4609-850E-4A6CAEFB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7F73CC5-EBF3-4344-B5F8-7779AEFB3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1667" r="16667" b="2084"/>
          <a:stretch/>
        </p:blipFill>
        <p:spPr>
          <a:xfrm>
            <a:off x="5761544" y="2667932"/>
            <a:ext cx="1115403" cy="1122463"/>
          </a:xfrm>
          <a:prstGeom prst="rect">
            <a:avLst/>
          </a:prstGeom>
        </p:spPr>
      </p:pic>
      <p:pic>
        <p:nvPicPr>
          <p:cNvPr id="7" name="Picture 6" descr="A picture containing goggles&#10;&#10;Description automatically generated">
            <a:extLst>
              <a:ext uri="{FF2B5EF4-FFF2-40B4-BE49-F238E27FC236}">
                <a16:creationId xmlns:a16="http://schemas.microsoft.com/office/drawing/2014/main" id="{21A0E5A0-67F1-4207-AD0F-52AC97A64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12" b="90158" l="10000" r="90000">
                        <a14:foregroundMark x1="63176" y1="21993" x2="66941" y2="35601"/>
                        <a14:foregroundMark x1="45176" y1="7412" x2="60118" y2="8505"/>
                        <a14:foregroundMark x1="39882" y1="90158" x2="39882" y2="90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361" r="16784" b="6806"/>
          <a:stretch/>
        </p:blipFill>
        <p:spPr>
          <a:xfrm>
            <a:off x="5158321" y="1341063"/>
            <a:ext cx="845608" cy="1065564"/>
          </a:xfrm>
          <a:prstGeom prst="rect">
            <a:avLst/>
          </a:prstGeom>
        </p:spPr>
      </p:pic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B968C2D2-D73E-4A9B-A351-CAEAE35C06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t="11876" r="11682" b="11874"/>
          <a:stretch/>
        </p:blipFill>
        <p:spPr>
          <a:xfrm flipH="1">
            <a:off x="1362547" y="1447301"/>
            <a:ext cx="920394" cy="1076243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B9CA4BC-4A6B-4134-AA60-8CA5C0F84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38" y="4432802"/>
            <a:ext cx="822789" cy="110270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5C67874-A0EA-4C56-A370-E2B351E2E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17" y="3560438"/>
            <a:ext cx="1019478" cy="1019478"/>
          </a:xfrm>
          <a:prstGeom prst="rect">
            <a:avLst/>
          </a:prstGeom>
        </p:spPr>
      </p:pic>
      <p:pic>
        <p:nvPicPr>
          <p:cNvPr id="11" name="Picture 10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74139325-52B4-4263-B622-5B5B0687DD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89" b="89778" l="9778" r="89778">
                        <a14:foregroundMark x1="59111" y1="24889" x2="71111" y2="40000"/>
                        <a14:foregroundMark x1="50222" y1="8889" x2="56889" y2="10222"/>
                        <a14:foregroundMark x1="62667" y1="23111" x2="74667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7400" y="808281"/>
            <a:ext cx="1109266" cy="10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1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53854 0.00278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59037 0.19699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8" y="9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36081 0.0456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47" y="22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19857 0.12408 " pathEditMode="relative" rAng="0" ptsTypes="AA">
                                      <p:cBhvr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5" y="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21172 0.02523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1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72838 -0.25787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19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8F13-8F62-4609-850E-4A6CAEFB5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7F73CC5-EBF3-4344-B5F8-7779AEFB33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1667" r="16667" b="2084"/>
          <a:stretch/>
        </p:blipFill>
        <p:spPr>
          <a:xfrm flipH="1">
            <a:off x="12098214" y="2523414"/>
            <a:ext cx="1330223" cy="11224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63471B2-DF23-4F49-9757-C6877B1690BC}"/>
              </a:ext>
            </a:extLst>
          </p:cNvPr>
          <p:cNvGrpSpPr/>
          <p:nvPr/>
        </p:nvGrpSpPr>
        <p:grpSpPr>
          <a:xfrm>
            <a:off x="2865623" y="913084"/>
            <a:ext cx="5759195" cy="5031831"/>
            <a:chOff x="2865623" y="913084"/>
            <a:chExt cx="5759195" cy="50318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92574E-8B68-4799-9FD1-6CB07280E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827" r="21635"/>
            <a:stretch/>
          </p:blipFill>
          <p:spPr>
            <a:xfrm>
              <a:off x="3567182" y="913084"/>
              <a:ext cx="5057636" cy="50318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D89FBE0-D17D-4609-ABFB-E0794A445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64" b="9662" l="16667" r="21558">
                          <a14:foregroundMark x1="16848" y1="3623" x2="17482" y2="7649"/>
                          <a14:foregroundMark x1="19656" y1="1369" x2="20652" y2="2657"/>
                          <a14:foregroundMark x1="20380" y1="1610" x2="21014" y2="3301"/>
                          <a14:foregroundMark x1="21332" y1="3945" x2="21422" y2="6039"/>
                          <a14:foregroundMark x1="19475" y1="805" x2="19384" y2="805"/>
                          <a14:foregroundMark x1="19067" y1="564" x2="19611" y2="725"/>
                          <a14:foregroundMark x1="21150" y1="7729" x2="20652" y2="8132"/>
                          <a14:foregroundMark x1="21105" y1="6924" x2="19022" y2="9340"/>
                          <a14:foregroundMark x1="16667" y1="4187" x2="18795" y2="8937"/>
                          <a14:foregroundMark x1="17437" y1="7971" x2="18342" y2="8937"/>
                          <a14:foregroundMark x1="21513" y1="4348" x2="21558" y2="6200"/>
                        </a14:backgroundRemoval>
                      </a14:imgEffect>
                    </a14:imgLayer>
                  </a14:imgProps>
                </a:ext>
              </a:extLst>
            </a:blip>
            <a:srcRect l="16346" r="78077" b="89231"/>
            <a:stretch/>
          </p:blipFill>
          <p:spPr>
            <a:xfrm>
              <a:off x="2865623" y="913084"/>
              <a:ext cx="679939" cy="7385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1F0A42-45CE-49FC-891D-12D35AD011E5}"/>
              </a:ext>
            </a:extLst>
          </p:cNvPr>
          <p:cNvGrpSpPr/>
          <p:nvPr/>
        </p:nvGrpSpPr>
        <p:grpSpPr>
          <a:xfrm>
            <a:off x="0" y="913084"/>
            <a:ext cx="12192000" cy="4739422"/>
            <a:chOff x="1" y="994340"/>
            <a:chExt cx="12192000" cy="4739422"/>
          </a:xfrm>
        </p:grpSpPr>
        <p:pic>
          <p:nvPicPr>
            <p:cNvPr id="15" name="Picture 14" descr="Background pattern&#10;&#10;Description automatically generated">
              <a:extLst>
                <a:ext uri="{FF2B5EF4-FFF2-40B4-BE49-F238E27FC236}">
                  <a16:creationId xmlns:a16="http://schemas.microsoft.com/office/drawing/2014/main" id="{E2E4D413-5281-4B7B-865F-015F2565E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124238"/>
              <a:ext cx="12192000" cy="4609524"/>
            </a:xfrm>
            <a:prstGeom prst="rect">
              <a:avLst/>
            </a:prstGeom>
          </p:spPr>
        </p:pic>
        <p:pic>
          <p:nvPicPr>
            <p:cNvPr id="19" name="Picture 18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A85785DF-F8DC-45EB-97A0-A0559564B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079" y="994340"/>
              <a:ext cx="2869841" cy="177777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75156D-9D6A-4903-AB45-3C4E34204BB7}"/>
                </a:ext>
              </a:extLst>
            </p:cNvPr>
            <p:cNvSpPr txBox="1"/>
            <p:nvPr/>
          </p:nvSpPr>
          <p:spPr>
            <a:xfrm>
              <a:off x="1571640" y="2902016"/>
              <a:ext cx="904872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/>
                <a:t> </a:t>
              </a:r>
              <a:r>
                <a:rPr lang="en-US" sz="8800" b="1" dirty="0">
                  <a:latin typeface="Algerian" panose="04020705040A02060702" pitchFamily="82" charset="0"/>
                </a:rPr>
                <a:t>TỔNG QUAN</a:t>
              </a:r>
              <a:endParaRPr lang="vi-VN" sz="8800" b="1" dirty="0"/>
            </a:p>
          </p:txBody>
        </p:sp>
      </p:grpSp>
      <p:pic>
        <p:nvPicPr>
          <p:cNvPr id="11" name="cảnh báo">
            <a:hlinkClick r:id="" action="ppaction://media"/>
            <a:extLst>
              <a:ext uri="{FF2B5EF4-FFF2-40B4-BE49-F238E27FC236}">
                <a16:creationId xmlns:a16="http://schemas.microsoft.com/office/drawing/2014/main" id="{C01366AC-3F39-4710-8F74-7CAE452E7C8F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09020" y="-606425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7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56133 -0.008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73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1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8E0D2C5-2CA6-417C-8569-58940CB68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33A94-1E19-46A2-BCCB-7025814A2E69}"/>
              </a:ext>
            </a:extLst>
          </p:cNvPr>
          <p:cNvSpPr/>
          <p:nvPr/>
        </p:nvSpPr>
        <p:spPr>
          <a:xfrm>
            <a:off x="659929" y="332343"/>
            <a:ext cx="10842171" cy="6085114"/>
          </a:xfrm>
          <a:prstGeom prst="roundRect">
            <a:avLst>
              <a:gd name="adj" fmla="val 7544"/>
            </a:avLst>
          </a:prstGeom>
          <a:solidFill>
            <a:schemeClr val="tx1">
              <a:alpha val="34000"/>
            </a:schemeClr>
          </a:solidFill>
          <a:ln w="28575"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37015-8F9F-4426-ADDD-6CC1F3569EC1}"/>
              </a:ext>
            </a:extLst>
          </p:cNvPr>
          <p:cNvSpPr txBox="1"/>
          <p:nvPr/>
        </p:nvSpPr>
        <p:spPr>
          <a:xfrm>
            <a:off x="4168142" y="541213"/>
            <a:ext cx="37156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EAEAEA"/>
                </a:solidFill>
              </a:rPr>
              <a:t>GIỚI THIỆU</a:t>
            </a:r>
            <a:endParaRPr lang="vi-VN" sz="5000" b="1" dirty="0">
              <a:solidFill>
                <a:srgbClr val="EAEAEA"/>
              </a:solidFill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DFEAD6F-97B0-4E6C-BA47-E8692E901B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32" b="92953" l="50706" r="94471">
                        <a14:foregroundMark x1="57176" y1="78356" x2="56588" y2="87416"/>
                        <a14:foregroundMark x1="55765" y1="77181" x2="55059" y2="85738"/>
                        <a14:foregroundMark x1="50706" y1="89094" x2="50706" y2="89094"/>
                        <a14:foregroundMark x1="60235" y1="92450" x2="60235" y2="92450"/>
                        <a14:foregroundMark x1="61647" y1="92785" x2="61647" y2="92785"/>
                        <a14:foregroundMark x1="76235" y1="57550" x2="76235" y2="57550"/>
                        <a14:foregroundMark x1="77176" y1="46309" x2="72588" y2="80872"/>
                        <a14:foregroundMark x1="81294" y1="70134" x2="81294" y2="70134"/>
                        <a14:foregroundMark x1="86824" y1="69966" x2="86824" y2="69966"/>
                        <a14:foregroundMark x1="88471" y1="70638" x2="89765" y2="77349"/>
                        <a14:foregroundMark x1="90235" y1="73826" x2="91765" y2="91443"/>
                        <a14:foregroundMark x1="91765" y1="91443" x2="93059" y2="89765"/>
                        <a14:foregroundMark x1="64000" y1="92953" x2="64000" y2="92953"/>
                        <a14:foregroundMark x1="62588" y1="70973" x2="71412" y2="70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04" t="31014"/>
          <a:stretch/>
        </p:blipFill>
        <p:spPr>
          <a:xfrm>
            <a:off x="10745135" y="5340448"/>
            <a:ext cx="1533020" cy="1386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8C948C-C8C4-4585-82AD-FA9ADEF92E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745" b="15566" l="10250" r="14393">
                        <a14:foregroundMark x1="12047" y1="11755" x2="12002" y2="13366"/>
                        <a14:foregroundMark x1="11277" y1="12641" x2="11277" y2="13929"/>
                      </a14:backgroundRemoval>
                    </a14:imgEffect>
                  </a14:imgLayer>
                </a14:imgProps>
              </a:ext>
            </a:extLst>
          </a:blip>
          <a:srcRect l="9732" t="7892" r="85089" b="83581"/>
          <a:stretch/>
        </p:blipFill>
        <p:spPr>
          <a:xfrm>
            <a:off x="955314" y="464136"/>
            <a:ext cx="631371" cy="5847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F3CE8F-711B-42DE-B67B-869F81CAC9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03" b="16989" l="74832" r="88492"/>
                    </a14:imgEffect>
                  </a14:imgLayer>
                </a14:imgProps>
              </a:ext>
            </a:extLst>
          </a:blip>
          <a:srcRect l="74326" t="7892" r="17617" b="82000"/>
          <a:stretch/>
        </p:blipFill>
        <p:spPr>
          <a:xfrm>
            <a:off x="9564252" y="541213"/>
            <a:ext cx="982266" cy="693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CBE958-C2BB-44E6-BB74-083047F0B0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325" b="17146" l="83332" r="89065"/>
                    </a14:imgEffect>
                  </a14:imgLayer>
                </a14:imgProps>
              </a:ext>
            </a:extLst>
          </a:blip>
          <a:srcRect l="82615" t="9472" r="10218" b="82001"/>
          <a:stretch/>
        </p:blipFill>
        <p:spPr>
          <a:xfrm>
            <a:off x="10454973" y="498853"/>
            <a:ext cx="873830" cy="584775"/>
          </a:xfrm>
          <a:prstGeom prst="rect">
            <a:avLst/>
          </a:prstGeom>
        </p:spPr>
      </p:pic>
      <p:pic>
        <p:nvPicPr>
          <p:cNvPr id="23" name="Picture 22" descr="Logo&#10;&#10;Description automatically generated with medium confidence">
            <a:extLst>
              <a:ext uri="{FF2B5EF4-FFF2-40B4-BE49-F238E27FC236}">
                <a16:creationId xmlns:a16="http://schemas.microsoft.com/office/drawing/2014/main" id="{EFBC1ABE-3C85-4FED-875F-13B3C4D07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4" t="4648" r="29639" b="11270"/>
          <a:stretch/>
        </p:blipFill>
        <p:spPr>
          <a:xfrm>
            <a:off x="206830" y="131392"/>
            <a:ext cx="925287" cy="14044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6ED159-FC18-4EE7-BA2E-98EC0252FF0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575" b="90419" l="10281" r="20018">
                        <a14:foregroundMark x1="19203" y1="86554" x2="19384" y2="88003"/>
                        <a14:foregroundMark x1="19928" y1="87520" x2="19928" y2="87520"/>
                        <a14:foregroundMark x1="12138" y1="87842" x2="13179" y2="88084"/>
                        <a14:foregroundMark x1="10326" y1="87681" x2="10326" y2="87681"/>
                        <a14:foregroundMark x1="13361" y1="88647" x2="13361" y2="88647"/>
                        <a14:foregroundMark x1="10281" y1="85990" x2="10281" y2="85990"/>
                        <a14:foregroundMark x1="10507" y1="85266" x2="10507" y2="85266"/>
                        <a14:foregroundMark x1="11141" y1="85105" x2="11141" y2="85105"/>
                        <a14:foregroundMark x1="11730" y1="84944" x2="11911" y2="84944"/>
                        <a14:foregroundMark x1="12817" y1="84863" x2="12908" y2="84863"/>
                        <a14:foregroundMark x1="20018" y1="86634" x2="20018" y2="86634"/>
                      </a14:backgroundRemoval>
                    </a14:imgEffect>
                  </a14:imgLayer>
                </a14:imgProps>
              </a:ext>
            </a:extLst>
          </a:blip>
          <a:srcRect l="9286" t="82874" r="79239" b="8599"/>
          <a:stretch/>
        </p:blipFill>
        <p:spPr>
          <a:xfrm>
            <a:off x="887161" y="5832681"/>
            <a:ext cx="1399048" cy="584776"/>
          </a:xfrm>
          <a:prstGeom prst="rect">
            <a:avLst/>
          </a:prstGeom>
        </p:spPr>
      </p:pic>
      <p:pic>
        <p:nvPicPr>
          <p:cNvPr id="26" name="Picture 25" descr="A picture containing clipart, scissors&#10;&#10;Description automatically generated">
            <a:extLst>
              <a:ext uri="{FF2B5EF4-FFF2-40B4-BE49-F238E27FC236}">
                <a16:creationId xmlns:a16="http://schemas.microsoft.com/office/drawing/2014/main" id="{0531B618-045C-48C7-ADA5-B22F5EF3598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2000" l="9200" r="90000">
                        <a14:foregroundMark x1="58200" y1="35000" x2="64200" y2="58800"/>
                        <a14:foregroundMark x1="69000" y1="41000" x2="70400" y2="55200"/>
                        <a14:foregroundMark x1="56000" y1="38200" x2="63400" y2="41800"/>
                        <a14:foregroundMark x1="56400" y1="35200" x2="59600" y2="40400"/>
                        <a14:foregroundMark x1="85600" y1="36800" x2="85800" y2="37600"/>
                        <a14:foregroundMark x1="24000" y1="76000" x2="35000" y2="85800"/>
                        <a14:foregroundMark x1="15200" y1="76400" x2="25000" y2="87800"/>
                        <a14:foregroundMark x1="17000" y1="75400" x2="28400" y2="71400"/>
                        <a14:foregroundMark x1="16800" y1="69200" x2="31600" y2="75800"/>
                        <a14:foregroundMark x1="28200" y1="68600" x2="35400" y2="75600"/>
                        <a14:foregroundMark x1="49400" y1="90600" x2="51800" y2="92000"/>
                        <a14:foregroundMark x1="9200" y1="79400" x2="9200" y2="7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6" t="18282" r="10395" b="8681"/>
          <a:stretch/>
        </p:blipFill>
        <p:spPr>
          <a:xfrm>
            <a:off x="-123987" y="5590880"/>
            <a:ext cx="1317748" cy="11818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CE6B06-308B-415D-9C97-6A1FFE7AE556}"/>
              </a:ext>
            </a:extLst>
          </p:cNvPr>
          <p:cNvSpPr txBox="1"/>
          <p:nvPr/>
        </p:nvSpPr>
        <p:spPr>
          <a:xfrm>
            <a:off x="1558142" y="1380706"/>
            <a:ext cx="849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Phần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mềm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mua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sách</a:t>
            </a:r>
            <a:r>
              <a:rPr lang="en-US" sz="2400" dirty="0">
                <a:solidFill>
                  <a:schemeClr val="bg1"/>
                </a:solidFill>
              </a:rPr>
              <a:t> online </a:t>
            </a:r>
            <a:r>
              <a:rPr lang="en-US" sz="2400" dirty="0" err="1">
                <a:solidFill>
                  <a:schemeClr val="bg1"/>
                </a:solidFill>
              </a:rPr>
              <a:t>được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xây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dựng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đáp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ứng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cầu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đọc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sách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của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mọi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người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Phần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mềm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được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thiết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kế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trực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quan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rõ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ràng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dễ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dàng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tiếp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cận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và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sử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dụng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4FFCE-10D6-4D2D-A06C-153AD0784DC7}"/>
              </a:ext>
            </a:extLst>
          </p:cNvPr>
          <p:cNvSpPr txBox="1"/>
          <p:nvPr/>
        </p:nvSpPr>
        <p:spPr>
          <a:xfrm>
            <a:off x="1586684" y="2818010"/>
            <a:ext cx="6498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Hệ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thống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được</a:t>
            </a:r>
            <a:r>
              <a:rPr lang="en-US" sz="2400" dirty="0">
                <a:solidFill>
                  <a:schemeClr val="bg1"/>
                </a:solidFill>
              </a:rPr>
              <a:t> chia </a:t>
            </a:r>
            <a:r>
              <a:rPr lang="en-US" sz="2400" dirty="0" err="1">
                <a:solidFill>
                  <a:schemeClr val="bg1"/>
                </a:solidFill>
              </a:rPr>
              <a:t>làm</a:t>
            </a:r>
            <a:r>
              <a:rPr lang="en-US" sz="2400" dirty="0">
                <a:solidFill>
                  <a:schemeClr val="bg1"/>
                </a:solidFill>
              </a:rPr>
              <a:t> 3 </a:t>
            </a:r>
            <a:r>
              <a:rPr lang="en-US" sz="2400" dirty="0" err="1">
                <a:solidFill>
                  <a:schemeClr val="bg1"/>
                </a:solidFill>
              </a:rPr>
              <a:t>phần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chính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để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quản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lí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</a:p>
        </p:txBody>
      </p:sp>
      <p:pic>
        <p:nvPicPr>
          <p:cNvPr id="18" name="Thầy">
            <a:hlinkClick r:id="" action="ppaction://media"/>
            <a:extLst>
              <a:ext uri="{FF2B5EF4-FFF2-40B4-BE49-F238E27FC236}">
                <a16:creationId xmlns:a16="http://schemas.microsoft.com/office/drawing/2014/main" id="{62B341C2-97E4-4F08-B5F4-AD6EBF921797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9723736" y="-495300"/>
            <a:ext cx="495300" cy="495300"/>
          </a:xfrm>
          <a:prstGeom prst="rect">
            <a:avLst/>
          </a:prstGeom>
        </p:spPr>
      </p:pic>
      <p:pic>
        <p:nvPicPr>
          <p:cNvPr id="19" name="Thầy">
            <a:hlinkClick r:id="" action="ppaction://media"/>
            <a:extLst>
              <a:ext uri="{FF2B5EF4-FFF2-40B4-BE49-F238E27FC236}">
                <a16:creationId xmlns:a16="http://schemas.microsoft.com/office/drawing/2014/main" id="{3CB4267B-881F-47A0-AF1D-0F1DCA475CB8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454973" y="-549728"/>
            <a:ext cx="495300" cy="495300"/>
          </a:xfrm>
          <a:prstGeom prst="rect">
            <a:avLst/>
          </a:prstGeom>
        </p:spPr>
      </p:pic>
      <p:pic>
        <p:nvPicPr>
          <p:cNvPr id="2" name="Vent">
            <a:hlinkClick r:id="" action="ppaction://media"/>
            <a:extLst>
              <a:ext uri="{FF2B5EF4-FFF2-40B4-BE49-F238E27FC236}">
                <a16:creationId xmlns:a16="http://schemas.microsoft.com/office/drawing/2014/main" id="{5B239006-9B0B-4F7D-BC38-4C302F5CD1A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698677" y="-1037091"/>
            <a:ext cx="487362" cy="487363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C18FF92A-FFFE-5698-105D-52C287CD1EDB}"/>
              </a:ext>
            </a:extLst>
          </p:cNvPr>
          <p:cNvSpPr/>
          <p:nvPr/>
        </p:nvSpPr>
        <p:spPr>
          <a:xfrm>
            <a:off x="1067007" y="2832992"/>
            <a:ext cx="519677" cy="4081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F8E06FB-1B1B-16C4-7611-4A4574B6C20D}"/>
              </a:ext>
            </a:extLst>
          </p:cNvPr>
          <p:cNvSpPr/>
          <p:nvPr/>
        </p:nvSpPr>
        <p:spPr>
          <a:xfrm>
            <a:off x="1326845" y="3754885"/>
            <a:ext cx="1533020" cy="15668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542E9CE-3F3B-8253-0EB8-7563AF3DE5B0}"/>
              </a:ext>
            </a:extLst>
          </p:cNvPr>
          <p:cNvSpPr/>
          <p:nvPr/>
        </p:nvSpPr>
        <p:spPr>
          <a:xfrm rot="21431024">
            <a:off x="898719" y="3435275"/>
            <a:ext cx="2389272" cy="2335518"/>
          </a:xfrm>
          <a:prstGeom prst="arc">
            <a:avLst>
              <a:gd name="adj1" fmla="val 16200000"/>
              <a:gd name="adj2" fmla="val 5648532"/>
            </a:avLst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1B8FB7-BE97-BFB3-B69B-D0F86EE58672}"/>
              </a:ext>
            </a:extLst>
          </p:cNvPr>
          <p:cNvSpPr/>
          <p:nvPr/>
        </p:nvSpPr>
        <p:spPr>
          <a:xfrm>
            <a:off x="3138010" y="3543526"/>
            <a:ext cx="5345590" cy="41821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FDA775-32D3-31D5-9CD3-055B6A6756AA}"/>
              </a:ext>
            </a:extLst>
          </p:cNvPr>
          <p:cNvSpPr/>
          <p:nvPr/>
        </p:nvSpPr>
        <p:spPr>
          <a:xfrm>
            <a:off x="2671022" y="3482504"/>
            <a:ext cx="568960" cy="58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44770C-124E-D834-7C5B-9B50A1042554}"/>
              </a:ext>
            </a:extLst>
          </p:cNvPr>
          <p:cNvSpPr/>
          <p:nvPr/>
        </p:nvSpPr>
        <p:spPr>
          <a:xfrm>
            <a:off x="3399436" y="4314722"/>
            <a:ext cx="6164815" cy="418215"/>
          </a:xfrm>
          <a:prstGeom prst="roundRect">
            <a:avLst/>
          </a:prstGeom>
          <a:solidFill>
            <a:srgbClr val="59FE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29AA0-E1C8-CB20-1581-5D5A4369A983}"/>
              </a:ext>
            </a:extLst>
          </p:cNvPr>
          <p:cNvSpPr/>
          <p:nvPr/>
        </p:nvSpPr>
        <p:spPr>
          <a:xfrm>
            <a:off x="3312964" y="5098240"/>
            <a:ext cx="7418999" cy="4182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AD4FD1-A03A-AD6B-3357-BE9C986E8734}"/>
              </a:ext>
            </a:extLst>
          </p:cNvPr>
          <p:cNvSpPr/>
          <p:nvPr/>
        </p:nvSpPr>
        <p:spPr>
          <a:xfrm>
            <a:off x="3016995" y="4234793"/>
            <a:ext cx="568960" cy="58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679F81-65D7-F674-1C49-4E594C0BD775}"/>
              </a:ext>
            </a:extLst>
          </p:cNvPr>
          <p:cNvSpPr/>
          <p:nvPr/>
        </p:nvSpPr>
        <p:spPr>
          <a:xfrm>
            <a:off x="2853530" y="4995847"/>
            <a:ext cx="568960" cy="587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EC29E1-C48E-202C-4A5D-85F93464C96B}"/>
              </a:ext>
            </a:extLst>
          </p:cNvPr>
          <p:cNvSpPr txBox="1"/>
          <p:nvPr/>
        </p:nvSpPr>
        <p:spPr>
          <a:xfrm>
            <a:off x="3239981" y="3565867"/>
            <a:ext cx="5571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B9E79-13DB-AC5F-8983-39B235373E1F}"/>
              </a:ext>
            </a:extLst>
          </p:cNvPr>
          <p:cNvSpPr txBox="1"/>
          <p:nvPr/>
        </p:nvSpPr>
        <p:spPr>
          <a:xfrm>
            <a:off x="3633635" y="4322306"/>
            <a:ext cx="6054603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06B6A9-26E5-BF3C-E7EF-58F71A7541E9}"/>
              </a:ext>
            </a:extLst>
          </p:cNvPr>
          <p:cNvSpPr txBox="1"/>
          <p:nvPr/>
        </p:nvSpPr>
        <p:spPr>
          <a:xfrm>
            <a:off x="3416008" y="5104818"/>
            <a:ext cx="726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2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44297 -1.48148E-6 C 0.64101 -1.48148E-6 0.8862 0.1963 0.8862 0.35972 L 0.8862 0.73148 " pathEditMode="relative" rAng="0" ptsTypes="AAAA">
                                      <p:cBhvr>
                                        <p:cTn id="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10" y="3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39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39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8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>
                <p:cTn id="1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8F13-8F62-4609-850E-4A6CAEFB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7F73CC5-EBF3-4344-B5F8-7779AEFB3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1667" r="16667" b="2084"/>
          <a:stretch/>
        </p:blipFill>
        <p:spPr>
          <a:xfrm>
            <a:off x="5761544" y="2667932"/>
            <a:ext cx="1115403" cy="1122463"/>
          </a:xfrm>
          <a:prstGeom prst="rect">
            <a:avLst/>
          </a:prstGeom>
        </p:spPr>
      </p:pic>
      <p:pic>
        <p:nvPicPr>
          <p:cNvPr id="7" name="Picture 6" descr="A picture containing goggles&#10;&#10;Description automatically generated">
            <a:extLst>
              <a:ext uri="{FF2B5EF4-FFF2-40B4-BE49-F238E27FC236}">
                <a16:creationId xmlns:a16="http://schemas.microsoft.com/office/drawing/2014/main" id="{21A0E5A0-67F1-4207-AD0F-52AC97A64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12" b="90158" l="10000" r="90000">
                        <a14:foregroundMark x1="63176" y1="21993" x2="66941" y2="35601"/>
                        <a14:foregroundMark x1="45176" y1="7412" x2="60118" y2="8505"/>
                        <a14:foregroundMark x1="39882" y1="90158" x2="39882" y2="90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3" t="2361" r="16784" b="6806"/>
          <a:stretch/>
        </p:blipFill>
        <p:spPr>
          <a:xfrm>
            <a:off x="5158321" y="1341063"/>
            <a:ext cx="845608" cy="1065564"/>
          </a:xfrm>
          <a:prstGeom prst="rect">
            <a:avLst/>
          </a:prstGeom>
        </p:spPr>
      </p:pic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B968C2D2-D73E-4A9B-A351-CAEAE35C06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t="11876" r="11682" b="11874"/>
          <a:stretch/>
        </p:blipFill>
        <p:spPr>
          <a:xfrm flipH="1">
            <a:off x="1362547" y="1447301"/>
            <a:ext cx="920394" cy="1076243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B9CA4BC-4A6B-4134-AA60-8CA5C0F84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0000" l="7732" r="93299">
                        <a14:foregroundMark x1="57228" y1="7075" x2="65979" y2="6923"/>
                        <a14:foregroundMark x1="59794" y1="22692" x2="72165" y2="49615"/>
                        <a14:foregroundMark x1="44330" y1="23846" x2="36598" y2="75385"/>
                        <a14:foregroundMark x1="32990" y1="49231" x2="34536" y2="74615"/>
                        <a14:foregroundMark x1="74742" y1="21154" x2="82474" y2="47308"/>
                        <a14:foregroundMark x1="72165" y1="69231" x2="75773" y2="79231"/>
                        <a14:foregroundMark x1="80412" y1="58462" x2="82474" y2="75769"/>
                        <a14:foregroundMark x1="86082" y1="59231" x2="81443" y2="75769"/>
                        <a14:foregroundMark x1="68041" y1="33846" x2="61340" y2="49615"/>
                        <a14:foregroundMark x1="39691" y1="31154" x2="24227" y2="70769"/>
                        <a14:foregroundMark x1="14433" y1="50769" x2="14433" y2="61154"/>
                        <a14:foregroundMark x1="11340" y1="46923" x2="14433" y2="57308"/>
                        <a14:foregroundMark x1="24742" y1="38846" x2="25773" y2="57692"/>
                        <a14:foregroundMark x1="30412" y1="19615" x2="40525" y2="8621"/>
                        <a14:foregroundMark x1="61856" y1="6154" x2="78866" y2="11538"/>
                        <a14:foregroundMark x1="78866" y1="16154" x2="86598" y2="35000"/>
                        <a14:foregroundMark x1="80412" y1="31923" x2="78351" y2="45769"/>
                        <a14:foregroundMark x1="27320" y1="15000" x2="26804" y2="35385"/>
                        <a14:foregroundMark x1="8247" y1="56154" x2="17010" y2="70385"/>
                        <a14:foregroundMark x1="19588" y1="71923" x2="26289" y2="75769"/>
                        <a14:foregroundMark x1="38660" y1="8462" x2="38660" y2="8462"/>
                        <a14:foregroundMark x1="47938" y1="5769" x2="62887" y2="5769"/>
                        <a14:foregroundMark x1="61340" y1="35385" x2="62371" y2="45769"/>
                        <a14:foregroundMark x1="51546" y1="30385" x2="59278" y2="49615"/>
                        <a14:foregroundMark x1="48969" y1="22692" x2="58247" y2="34615"/>
                        <a14:foregroundMark x1="60309" y1="19615" x2="71134" y2="30769"/>
                        <a14:foregroundMark x1="89175" y1="24231" x2="82474" y2="39615"/>
                        <a14:foregroundMark x1="87113" y1="43077" x2="89175" y2="52308"/>
                        <a14:foregroundMark x1="93299" y1="28462" x2="91753" y2="35385"/>
                        <a14:foregroundMark x1="38144" y1="90000" x2="38144" y2="90000"/>
                        <a14:backgroundMark x1="51546" y1="769" x2="32990" y2="1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38" y="4432802"/>
            <a:ext cx="822789" cy="110270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5C67874-A0EA-4C56-A370-E2B351E2E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17" y="3560438"/>
            <a:ext cx="1019478" cy="1019478"/>
          </a:xfrm>
          <a:prstGeom prst="rect">
            <a:avLst/>
          </a:prstGeom>
        </p:spPr>
      </p:pic>
      <p:pic>
        <p:nvPicPr>
          <p:cNvPr id="11" name="Picture 10" descr="A picture containing brass knucks, scissors, tool&#10;&#10;Description automatically generated">
            <a:extLst>
              <a:ext uri="{FF2B5EF4-FFF2-40B4-BE49-F238E27FC236}">
                <a16:creationId xmlns:a16="http://schemas.microsoft.com/office/drawing/2014/main" id="{74139325-52B4-4263-B622-5B5B0687DD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89" b="89778" l="9778" r="89778">
                        <a14:foregroundMark x1="59111" y1="24889" x2="71111" y2="40000"/>
                        <a14:foregroundMark x1="50222" y1="8889" x2="56889" y2="10222"/>
                        <a14:foregroundMark x1="62667" y1="23111" x2="74667" y2="3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77400" y="808281"/>
            <a:ext cx="1109266" cy="106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53854 0.00278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59037 0.19699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8" y="9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36081 0.0456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47" y="22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19857 0.12408 " pathEditMode="relative" rAng="0" ptsTypes="AA">
                                      <p:cBhvr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5" y="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21172 0.02523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6" y="1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72838 -0.25787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19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418</Words>
  <Application>Microsoft Office PowerPoint</Application>
  <PresentationFormat>Widescreen</PresentationFormat>
  <Paragraphs>67</Paragraphs>
  <Slides>21</Slides>
  <Notes>4</Notes>
  <HiddenSlides>0</HiddenSlides>
  <MMClips>30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Aharoni</vt:lpstr>
      <vt:lpstr>Algerian</vt:lpstr>
      <vt:lpstr>Arial</vt:lpstr>
      <vt:lpstr>Calibri</vt:lpstr>
      <vt:lpstr>Calibri Light</vt:lpstr>
      <vt:lpstr>CASIO ClassWiz</vt:lpstr>
      <vt:lpstr>Chiller</vt:lpstr>
      <vt:lpstr>In your face, Joffrey! </vt:lpstr>
      <vt:lpstr>Symbol</vt:lpstr>
      <vt:lpstr>Times New Roman</vt:lpstr>
      <vt:lpstr>varela</vt:lpstr>
      <vt:lpstr>varela</vt:lpstr>
      <vt:lpstr>VCR OSD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Nguyễn Huỳnh Bảo Quốc</cp:lastModifiedBy>
  <cp:revision>45</cp:revision>
  <dcterms:created xsi:type="dcterms:W3CDTF">2021-06-20T09:08:55Z</dcterms:created>
  <dcterms:modified xsi:type="dcterms:W3CDTF">2022-06-12T20:24:21Z</dcterms:modified>
</cp:coreProperties>
</file>